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0"/>
  </p:notesMasterIdLst>
  <p:sldIdLst>
    <p:sldId id="316" r:id="rId5"/>
    <p:sldId id="411" r:id="rId6"/>
    <p:sldId id="410" r:id="rId7"/>
    <p:sldId id="409" r:id="rId8"/>
    <p:sldId id="28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58E784B-1F24-AC5E-1432-109E2DBCDF0C}" name="Clémence Picard" initials="CP" userId="Clémence Picard"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6E7621-7E69-4FD7-A380-1B57989CBA5E}" type="datetimeFigureOut">
              <a:rPr lang="fr-FR" smtClean="0"/>
              <a:t>21/02/2023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DB6102-1F89-4084-9EAE-928DFE08E078}" type="slidenum">
              <a:rPr lang="fr-FR" smtClean="0"/>
              <a:t>‹N°›</a:t>
            </a:fld>
            <a:endParaRPr lang="fr-FR"/>
          </a:p>
        </p:txBody>
      </p:sp>
    </p:spTree>
    <p:extLst>
      <p:ext uri="{BB962C8B-B14F-4D97-AF65-F5344CB8AC3E}">
        <p14:creationId xmlns:p14="http://schemas.microsoft.com/office/powerpoint/2010/main" val="3906498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2"/>
        <p:cNvGrpSpPr/>
        <p:nvPr/>
      </p:nvGrpSpPr>
      <p:grpSpPr>
        <a:xfrm>
          <a:off x="0" y="0"/>
          <a:ext cx="0" cy="0"/>
          <a:chOff x="0" y="0"/>
          <a:chExt cx="0" cy="0"/>
        </a:xfrm>
      </p:grpSpPr>
      <p:sp>
        <p:nvSpPr>
          <p:cNvPr id="2083" name="Google Shape;2083;gbe31707fa1_0_117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4" name="Google Shape;2084;gbe31707fa1_0_117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br>
              <a:rPr lang="fr-FR" dirty="0"/>
            </a:br>
            <a:r>
              <a:rPr lang="fr-FR" dirty="0"/>
              <a:t>Exemple : je veux toucher davantage tel type de public</a:t>
            </a:r>
            <a:br>
              <a:rPr lang="fr-FR" dirty="0"/>
            </a:br>
            <a:r>
              <a:rPr lang="fr-FR" dirty="0"/>
              <a:t>Je veux avoir plus de bénéficiaires</a:t>
            </a:r>
            <a:br>
              <a:rPr lang="fr-FR" dirty="0"/>
            </a:br>
            <a:r>
              <a:rPr lang="fr-FR" dirty="0"/>
              <a:t>Je veux créer un parcours fluide pour les personnes accompagnées sur les sujets </a:t>
            </a:r>
            <a:r>
              <a:rPr lang="fr-FR" dirty="0" err="1"/>
              <a:t>di’nsertion</a:t>
            </a:r>
            <a:endParaRPr dirty="0"/>
          </a:p>
        </p:txBody>
      </p:sp>
    </p:spTree>
    <p:extLst>
      <p:ext uri="{BB962C8B-B14F-4D97-AF65-F5344CB8AC3E}">
        <p14:creationId xmlns:p14="http://schemas.microsoft.com/office/powerpoint/2010/main" val="3808487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6"/>
        <p:cNvGrpSpPr/>
        <p:nvPr/>
      </p:nvGrpSpPr>
      <p:grpSpPr>
        <a:xfrm>
          <a:off x="0" y="0"/>
          <a:ext cx="0" cy="0"/>
          <a:chOff x="0" y="0"/>
          <a:chExt cx="0" cy="0"/>
        </a:xfrm>
      </p:grpSpPr>
      <p:sp>
        <p:nvSpPr>
          <p:cNvPr id="2797" name="Google Shape;2797;g1344b770f5f_0_8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8" name="Google Shape;2798;g1344b770f5f_0_8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lgn="just"/>
            <a:r>
              <a:rPr lang="fr-FR" dirty="0"/>
              <a:t>Les accompagnateurs: </a:t>
            </a:r>
            <a:r>
              <a:rPr lang="fr-FR" sz="1200" dirty="0">
                <a:latin typeface="Raleway"/>
                <a:ea typeface="Raleway"/>
                <a:cs typeface="Raleway"/>
                <a:sym typeface="Raleway"/>
              </a:rPr>
              <a:t>Il existe aujourd’hui des centaines d’acteurs privés ou associatifs qui favorisent le développement de vos projets. (Incubateur, organismes de formation, collectifs locaux, réseaux de profession, fédérations etc..) Le diagnostic territoire c’est aussi l’opportunité d’identifier les acteurs qui peuvent vous aider à monter votre projet. Presque 100% des porteurs de projets ont été aidé à une étape de leur développement </a:t>
            </a:r>
          </a:p>
          <a:p>
            <a:pPr algn="just"/>
            <a:endParaRPr lang="fr-FR" sz="1200" dirty="0">
              <a:latin typeface="Raleway"/>
              <a:ea typeface="Raleway"/>
              <a:cs typeface="Raleway"/>
              <a:sym typeface="Raleway"/>
            </a:endParaRPr>
          </a:p>
          <a:p>
            <a:pPr algn="just">
              <a:lnSpc>
                <a:spcPct val="115000"/>
              </a:lnSpc>
              <a:buClr>
                <a:schemeClr val="dk1"/>
              </a:buClr>
              <a:buSzPts val="1100"/>
            </a:pPr>
            <a:r>
              <a:rPr lang="fr-FR" sz="1200" dirty="0">
                <a:latin typeface="Raleway"/>
                <a:ea typeface="Raleway"/>
                <a:cs typeface="Raleway"/>
                <a:sym typeface="Raleway"/>
              </a:rPr>
              <a:t>Les citoyens : </a:t>
            </a:r>
            <a:r>
              <a:rPr lang="fr-FR" sz="1200" dirty="0">
                <a:solidFill>
                  <a:schemeClr val="dk1"/>
                </a:solidFill>
                <a:ea typeface="Raleway"/>
                <a:cs typeface="Raleway"/>
                <a:sym typeface="Raleway"/>
              </a:rPr>
              <a:t>Véritable moteur dans votre projet. Il est essentiel que vous ayez une vision claire des besoins des citoyens pour adapter votre projet. Par exemple pour capter de nouveaux bénéficiaires, il faut que vous connaissiez les lieux que les citoyens que vous touchez fréquentent, leurs goûts, les obstacles qu’ils rencontrent, les groupes au sein desquels ils s’organisent. </a:t>
            </a:r>
          </a:p>
          <a:p>
            <a:pPr algn="just">
              <a:lnSpc>
                <a:spcPct val="115000"/>
              </a:lnSpc>
              <a:buClr>
                <a:schemeClr val="dk1"/>
              </a:buClr>
              <a:buSzPts val="1100"/>
            </a:pPr>
            <a:endParaRPr lang="fr-FR" sz="1200" dirty="0">
              <a:solidFill>
                <a:schemeClr val="dk1"/>
              </a:solidFill>
              <a:latin typeface="Raleway"/>
              <a:ea typeface="Raleway"/>
              <a:cs typeface="Raleway"/>
              <a:sym typeface="Raleway"/>
            </a:endParaRPr>
          </a:p>
          <a:p>
            <a:pPr algn="just">
              <a:lnSpc>
                <a:spcPct val="115000"/>
              </a:lnSpc>
              <a:buClr>
                <a:schemeClr val="dk1"/>
              </a:buClr>
              <a:buSzPts val="1100"/>
            </a:pPr>
            <a:r>
              <a:rPr lang="fr-FR" sz="1200" dirty="0">
                <a:solidFill>
                  <a:schemeClr val="dk1"/>
                </a:solidFill>
                <a:latin typeface="Raleway"/>
                <a:ea typeface="Raleway"/>
                <a:cs typeface="Raleway"/>
                <a:sym typeface="Raleway"/>
              </a:rPr>
              <a:t>Les financeurs : on fera un zoom plus tard</a:t>
            </a:r>
          </a:p>
          <a:p>
            <a:pPr algn="just">
              <a:lnSpc>
                <a:spcPct val="115000"/>
              </a:lnSpc>
              <a:buClr>
                <a:schemeClr val="dk1"/>
              </a:buClr>
              <a:buSzPts val="1100"/>
            </a:pPr>
            <a:endParaRPr lang="fr-FR" sz="1200" dirty="0">
              <a:solidFill>
                <a:schemeClr val="dk1"/>
              </a:solidFill>
              <a:latin typeface="Raleway"/>
              <a:ea typeface="Raleway"/>
              <a:cs typeface="Raleway"/>
              <a:sym typeface="Raleway"/>
            </a:endParaRPr>
          </a:p>
          <a:p>
            <a:pPr marL="0" lvl="0" indent="0" algn="l" rtl="0">
              <a:spcBef>
                <a:spcPts val="0"/>
              </a:spcBef>
              <a:spcAft>
                <a:spcPts val="0"/>
              </a:spcAft>
              <a:buNone/>
            </a:pPr>
            <a:r>
              <a:rPr lang="fr-FR" dirty="0"/>
              <a:t>La recherche</a:t>
            </a:r>
          </a:p>
          <a:p>
            <a:pPr marL="0" lvl="0" indent="0" algn="l" rtl="0">
              <a:spcBef>
                <a:spcPts val="0"/>
              </a:spcBef>
              <a:spcAft>
                <a:spcPts val="0"/>
              </a:spcAft>
              <a:buNone/>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Les services publics &amp; élus locaux : </a:t>
            </a:r>
            <a:r>
              <a:rPr lang="fr-FR" sz="1200" dirty="0">
                <a:solidFill>
                  <a:schemeClr val="dk1"/>
                </a:solidFill>
                <a:ea typeface="Roboto"/>
                <a:cs typeface="Roboto"/>
                <a:sym typeface="Roboto"/>
              </a:rPr>
              <a:t>Les acteurs publics locaux (collectivités) sont de vrais alliés dans votre projet. Si votre projet est adapté aux politiques locales en cours, il est dans votre intérêt de collaborer. </a:t>
            </a:r>
            <a:endParaRPr lang="fr-FR" sz="1050" dirty="0">
              <a:ea typeface="Roboto"/>
              <a:cs typeface="Roboto"/>
              <a:sym typeface="Roboto"/>
            </a:endParaRPr>
          </a:p>
          <a:p>
            <a:pPr marL="0" lvl="0" indent="0" algn="l" rtl="0">
              <a:spcBef>
                <a:spcPts val="0"/>
              </a:spcBef>
              <a:spcAft>
                <a:spcPts val="0"/>
              </a:spcAft>
              <a:buNone/>
            </a:pPr>
            <a:endParaRPr lang="fr-FR" dirty="0"/>
          </a:p>
          <a:p>
            <a:pPr marL="0" lvl="0" indent="0" algn="l" rtl="0">
              <a:spcBef>
                <a:spcPts val="0"/>
              </a:spcBef>
              <a:spcAft>
                <a:spcPts val="0"/>
              </a:spcAft>
              <a:buNone/>
            </a:pPr>
            <a:endParaRPr lang="fr-FR" dirty="0"/>
          </a:p>
          <a:p>
            <a:pPr marL="0" lvl="0" indent="0" algn="l" rtl="0">
              <a:spcBef>
                <a:spcPts val="0"/>
              </a:spcBef>
              <a:spcAft>
                <a:spcPts val="0"/>
              </a:spcAft>
              <a:buNone/>
            </a:pPr>
            <a:r>
              <a:rPr lang="fr-FR" dirty="0"/>
              <a:t>Le tissu associatif et privé </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2"/>
        <p:cNvGrpSpPr/>
        <p:nvPr/>
      </p:nvGrpSpPr>
      <p:grpSpPr>
        <a:xfrm>
          <a:off x="0" y="0"/>
          <a:ext cx="0" cy="0"/>
          <a:chOff x="0" y="0"/>
          <a:chExt cx="0" cy="0"/>
        </a:xfrm>
      </p:grpSpPr>
      <p:sp>
        <p:nvSpPr>
          <p:cNvPr id="2083" name="Google Shape;2083;gbe31707fa1_0_117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4" name="Google Shape;2084;gbe31707fa1_0_117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br>
              <a:rPr lang="fr-FR" dirty="0"/>
            </a:br>
            <a:r>
              <a:rPr lang="fr-FR" dirty="0"/>
              <a:t>Exemple : je veux toucher davantage tel type de public</a:t>
            </a:r>
            <a:br>
              <a:rPr lang="fr-FR" dirty="0"/>
            </a:br>
            <a:r>
              <a:rPr lang="fr-FR" dirty="0"/>
              <a:t>Je veux avoir plus de bénéficiaires</a:t>
            </a:r>
            <a:br>
              <a:rPr lang="fr-FR" dirty="0"/>
            </a:br>
            <a:r>
              <a:rPr lang="fr-FR" dirty="0"/>
              <a:t>Je veux créer un parcours fluide pour les personnes accompagnées sur les sujets </a:t>
            </a:r>
            <a:r>
              <a:rPr lang="fr-FR" dirty="0" err="1"/>
              <a:t>di’nsertion</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3"/>
        <p:cNvGrpSpPr/>
        <p:nvPr/>
      </p:nvGrpSpPr>
      <p:grpSpPr>
        <a:xfrm>
          <a:off x="0" y="0"/>
          <a:ext cx="0" cy="0"/>
          <a:chOff x="0" y="0"/>
          <a:chExt cx="0" cy="0"/>
        </a:xfrm>
      </p:grpSpPr>
      <p:sp>
        <p:nvSpPr>
          <p:cNvPr id="2284" name="Google Shape;2284;g1086c884235_4_2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5" name="Google Shape;2285;g1086c884235_4_2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FR" dirty="0"/>
              <a:t>Quel intérêt cette partie prenante a-t-elle dans mon projet ? </a:t>
            </a:r>
            <a:br>
              <a:rPr lang="fr-FR" dirty="0"/>
            </a:br>
            <a:r>
              <a:rPr lang="fr-FR" dirty="0"/>
              <a:t>&gt; Profiter de l’événement des JO pour voir aussi ce qui peut l’intéresser, exemple de la visibilité pour des partenaires privés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1">
    <p:bg>
      <p:bgPr>
        <a:solidFill>
          <a:schemeClr val="accent3"/>
        </a:solidFill>
        <a:effectLst/>
      </p:bgPr>
    </p:bg>
    <p:spTree>
      <p:nvGrpSpPr>
        <p:cNvPr id="1" name=""/>
        <p:cNvGrpSpPr/>
        <p:nvPr/>
      </p:nvGrpSpPr>
      <p:grpSpPr>
        <a:xfrm>
          <a:off x="0" y="0"/>
          <a:ext cx="0" cy="0"/>
          <a:chOff x="0" y="0"/>
          <a:chExt cx="0" cy="0"/>
        </a:xfrm>
      </p:grpSpPr>
      <p:sp>
        <p:nvSpPr>
          <p:cNvPr id="25" name="Forme libre 24">
            <a:extLst>
              <a:ext uri="{FF2B5EF4-FFF2-40B4-BE49-F238E27FC236}">
                <a16:creationId xmlns:a16="http://schemas.microsoft.com/office/drawing/2014/main" id="{31680F37-CB6C-8F4D-A493-EE1CC75DE85E}"/>
              </a:ext>
            </a:extLst>
          </p:cNvPr>
          <p:cNvSpPr/>
          <p:nvPr userDrawn="1"/>
        </p:nvSpPr>
        <p:spPr>
          <a:xfrm rot="830543">
            <a:off x="4869773" y="-810348"/>
            <a:ext cx="6325431" cy="3885893"/>
          </a:xfrm>
          <a:custGeom>
            <a:avLst/>
            <a:gdLst>
              <a:gd name="connsiteX0" fmla="*/ 0 w 6325431"/>
              <a:gd name="connsiteY0" fmla="*/ 1558637 h 3885893"/>
              <a:gd name="connsiteX1" fmla="*/ 6325430 w 6325431"/>
              <a:gd name="connsiteY1" fmla="*/ 0 h 3885893"/>
              <a:gd name="connsiteX2" fmla="*/ 6325431 w 6325431"/>
              <a:gd name="connsiteY2" fmla="*/ 3885893 h 3885893"/>
              <a:gd name="connsiteX3" fmla="*/ 0 w 6325431"/>
              <a:gd name="connsiteY3" fmla="*/ 3885893 h 3885893"/>
            </a:gdLst>
            <a:ahLst/>
            <a:cxnLst>
              <a:cxn ang="0">
                <a:pos x="connsiteX0" y="connsiteY0"/>
              </a:cxn>
              <a:cxn ang="0">
                <a:pos x="connsiteX1" y="connsiteY1"/>
              </a:cxn>
              <a:cxn ang="0">
                <a:pos x="connsiteX2" y="connsiteY2"/>
              </a:cxn>
              <a:cxn ang="0">
                <a:pos x="connsiteX3" y="connsiteY3"/>
              </a:cxn>
            </a:cxnLst>
            <a:rect l="l" t="t" r="r" b="b"/>
            <a:pathLst>
              <a:path w="6325431" h="3885893">
                <a:moveTo>
                  <a:pt x="0" y="1558637"/>
                </a:moveTo>
                <a:lnTo>
                  <a:pt x="6325430" y="0"/>
                </a:lnTo>
                <a:lnTo>
                  <a:pt x="6325431" y="3885893"/>
                </a:lnTo>
                <a:lnTo>
                  <a:pt x="0" y="388589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latin typeface="Source Sans Pro" panose="020B0503030403020204" pitchFamily="34" charset="77"/>
            </a:endParaRPr>
          </a:p>
        </p:txBody>
      </p:sp>
      <p:sp>
        <p:nvSpPr>
          <p:cNvPr id="31" name="Forme libre 30">
            <a:extLst>
              <a:ext uri="{FF2B5EF4-FFF2-40B4-BE49-F238E27FC236}">
                <a16:creationId xmlns:a16="http://schemas.microsoft.com/office/drawing/2014/main" id="{C5720DC7-05BE-D04F-9B65-ABD1F63A9154}"/>
              </a:ext>
            </a:extLst>
          </p:cNvPr>
          <p:cNvSpPr/>
          <p:nvPr userDrawn="1"/>
        </p:nvSpPr>
        <p:spPr>
          <a:xfrm rot="622365">
            <a:off x="412779" y="3545468"/>
            <a:ext cx="6926929" cy="3512507"/>
          </a:xfrm>
          <a:custGeom>
            <a:avLst/>
            <a:gdLst>
              <a:gd name="connsiteX0" fmla="*/ 2833142 w 6926929"/>
              <a:gd name="connsiteY0" fmla="*/ 66064 h 3512507"/>
              <a:gd name="connsiteX1" fmla="*/ 5268189 w 6926929"/>
              <a:gd name="connsiteY1" fmla="*/ 471085 h 3512507"/>
              <a:gd name="connsiteX2" fmla="*/ 6901778 w 6926929"/>
              <a:gd name="connsiteY2" fmla="*/ 2597323 h 3512507"/>
              <a:gd name="connsiteX3" fmla="*/ 6926929 w 6926929"/>
              <a:gd name="connsiteY3" fmla="*/ 2704426 h 3512507"/>
              <a:gd name="connsiteX4" fmla="*/ 2516648 w 6926929"/>
              <a:gd name="connsiteY4" fmla="*/ 3511696 h 3512507"/>
              <a:gd name="connsiteX5" fmla="*/ 0 w 6926929"/>
              <a:gd name="connsiteY5" fmla="*/ 3512507 h 3512507"/>
              <a:gd name="connsiteX6" fmla="*/ 1755760 w 6926929"/>
              <a:gd name="connsiteY6" fmla="*/ 470393 h 3512507"/>
              <a:gd name="connsiteX7" fmla="*/ 2833142 w 6926929"/>
              <a:gd name="connsiteY7" fmla="*/ 66064 h 3512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26929" h="3512507">
                <a:moveTo>
                  <a:pt x="2833142" y="66064"/>
                </a:moveTo>
                <a:cubicBezTo>
                  <a:pt x="3654823" y="-95591"/>
                  <a:pt x="4521173" y="39427"/>
                  <a:pt x="5268189" y="471085"/>
                </a:cubicBezTo>
                <a:cubicBezTo>
                  <a:pt x="6083114" y="941985"/>
                  <a:pt x="6663098" y="1712216"/>
                  <a:pt x="6901778" y="2597323"/>
                </a:cubicBezTo>
                <a:lnTo>
                  <a:pt x="6926929" y="2704426"/>
                </a:lnTo>
                <a:lnTo>
                  <a:pt x="2516648" y="3511696"/>
                </a:lnTo>
                <a:lnTo>
                  <a:pt x="0" y="3512507"/>
                </a:lnTo>
                <a:cubicBezTo>
                  <a:pt x="-404" y="2257579"/>
                  <a:pt x="668946" y="1097831"/>
                  <a:pt x="1755760" y="470393"/>
                </a:cubicBezTo>
                <a:cubicBezTo>
                  <a:pt x="2095390" y="274319"/>
                  <a:pt x="2459651" y="139543"/>
                  <a:pt x="2833142" y="66064"/>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grpSp>
        <p:nvGrpSpPr>
          <p:cNvPr id="21" name="Groupe 20">
            <a:extLst>
              <a:ext uri="{FF2B5EF4-FFF2-40B4-BE49-F238E27FC236}">
                <a16:creationId xmlns:a16="http://schemas.microsoft.com/office/drawing/2014/main" id="{37FC2DBC-6003-2A46-91F4-39C0256D3E83}"/>
              </a:ext>
            </a:extLst>
          </p:cNvPr>
          <p:cNvGrpSpPr/>
          <p:nvPr userDrawn="1"/>
        </p:nvGrpSpPr>
        <p:grpSpPr>
          <a:xfrm>
            <a:off x="2342608" y="1371664"/>
            <a:ext cx="7938041" cy="4103623"/>
            <a:chOff x="3485420" y="4454291"/>
            <a:chExt cx="3569621" cy="1224000"/>
          </a:xfrm>
          <a:solidFill>
            <a:schemeClr val="bg1"/>
          </a:solidFill>
        </p:grpSpPr>
        <p:sp>
          <p:nvSpPr>
            <p:cNvPr id="22" name="Chevron 21">
              <a:extLst>
                <a:ext uri="{FF2B5EF4-FFF2-40B4-BE49-F238E27FC236}">
                  <a16:creationId xmlns:a16="http://schemas.microsoft.com/office/drawing/2014/main" id="{15D45C01-2B51-1140-828E-0B627BC1D660}"/>
                </a:ext>
              </a:extLst>
            </p:cNvPr>
            <p:cNvSpPr/>
            <p:nvPr/>
          </p:nvSpPr>
          <p:spPr>
            <a:xfrm>
              <a:off x="3485420" y="4454291"/>
              <a:ext cx="1501028" cy="1224000"/>
            </a:xfrm>
            <a:prstGeom prst="chevron">
              <a:avLst>
                <a:gd name="adj" fmla="val 2919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sp>
          <p:nvSpPr>
            <p:cNvPr id="23" name="Rectangle 22">
              <a:extLst>
                <a:ext uri="{FF2B5EF4-FFF2-40B4-BE49-F238E27FC236}">
                  <a16:creationId xmlns:a16="http://schemas.microsoft.com/office/drawing/2014/main" id="{EA6742A5-7C30-5145-9E16-E752C5C166A3}"/>
                </a:ext>
              </a:extLst>
            </p:cNvPr>
            <p:cNvSpPr/>
            <p:nvPr/>
          </p:nvSpPr>
          <p:spPr>
            <a:xfrm>
              <a:off x="3942414" y="4454291"/>
              <a:ext cx="3112627" cy="122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a:t>
              </a:r>
            </a:p>
          </p:txBody>
        </p:sp>
      </p:grpSp>
      <p:sp>
        <p:nvSpPr>
          <p:cNvPr id="13" name="Titre 1">
            <a:extLst>
              <a:ext uri="{FF2B5EF4-FFF2-40B4-BE49-F238E27FC236}">
                <a16:creationId xmlns:a16="http://schemas.microsoft.com/office/drawing/2014/main" id="{7801D57B-5B9F-8843-A224-3EFF5F08C555}"/>
              </a:ext>
            </a:extLst>
          </p:cNvPr>
          <p:cNvSpPr>
            <a:spLocks noGrp="1"/>
          </p:cNvSpPr>
          <p:nvPr>
            <p:ph type="title" hasCustomPrompt="1"/>
          </p:nvPr>
        </p:nvSpPr>
        <p:spPr>
          <a:xfrm>
            <a:off x="3787697" y="2419815"/>
            <a:ext cx="5413094" cy="1095122"/>
          </a:xfrm>
          <a:prstGeom prst="rect">
            <a:avLst/>
          </a:prstGeom>
        </p:spPr>
        <p:txBody>
          <a:bodyPr anchor="b">
            <a:noAutofit/>
          </a:bodyPr>
          <a:lstStyle>
            <a:lvl1pPr>
              <a:lnSpc>
                <a:spcPct val="80000"/>
              </a:lnSpc>
              <a:defRPr sz="3600">
                <a:solidFill>
                  <a:schemeClr val="accent2"/>
                </a:solidFill>
              </a:defRPr>
            </a:lvl1pPr>
          </a:lstStyle>
          <a:p>
            <a:r>
              <a:rPr lang="fr-FR" dirty="0"/>
              <a:t>Titre de la présentation</a:t>
            </a:r>
          </a:p>
        </p:txBody>
      </p:sp>
      <p:sp>
        <p:nvSpPr>
          <p:cNvPr id="14" name="Espace réservé du texte 8">
            <a:extLst>
              <a:ext uri="{FF2B5EF4-FFF2-40B4-BE49-F238E27FC236}">
                <a16:creationId xmlns:a16="http://schemas.microsoft.com/office/drawing/2014/main" id="{0FD9A535-37DE-6549-81EB-E539E16C48E1}"/>
              </a:ext>
            </a:extLst>
          </p:cNvPr>
          <p:cNvSpPr>
            <a:spLocks noGrp="1"/>
          </p:cNvSpPr>
          <p:nvPr>
            <p:ph type="body" sz="quarter" idx="14" hasCustomPrompt="1"/>
          </p:nvPr>
        </p:nvSpPr>
        <p:spPr>
          <a:xfrm>
            <a:off x="3787697" y="3514937"/>
            <a:ext cx="5413094" cy="790587"/>
          </a:xfrm>
          <a:prstGeom prst="rect">
            <a:avLst/>
          </a:prstGeom>
        </p:spPr>
        <p:txBody>
          <a:bodyPr anchor="t">
            <a:noAutofit/>
          </a:bodyPr>
          <a:lstStyle>
            <a:lvl1pPr>
              <a:lnSpc>
                <a:spcPct val="80000"/>
              </a:lnSpc>
              <a:spcAft>
                <a:spcPts val="0"/>
              </a:spcAft>
              <a:defRPr sz="3600" b="0" i="0" cap="all" baseline="0">
                <a:solidFill>
                  <a:schemeClr val="accent2"/>
                </a:solidFill>
                <a:latin typeface="Paris2024" panose="02010503030201020103" pitchFamily="2" charset="0"/>
              </a:defRPr>
            </a:lvl1pPr>
          </a:lstStyle>
          <a:p>
            <a:pPr lvl="0"/>
            <a:r>
              <a:rPr lang="fr-FR" dirty="0"/>
              <a:t>SOUS-TITRE</a:t>
            </a:r>
          </a:p>
        </p:txBody>
      </p:sp>
      <p:sp>
        <p:nvSpPr>
          <p:cNvPr id="3" name="Espace réservé du texte 2">
            <a:extLst>
              <a:ext uri="{FF2B5EF4-FFF2-40B4-BE49-F238E27FC236}">
                <a16:creationId xmlns:a16="http://schemas.microsoft.com/office/drawing/2014/main" id="{622C218B-7F32-7842-AA83-5ACC4172C465}"/>
              </a:ext>
            </a:extLst>
          </p:cNvPr>
          <p:cNvSpPr>
            <a:spLocks noGrp="1"/>
          </p:cNvSpPr>
          <p:nvPr>
            <p:ph type="body" sz="quarter" idx="15" hasCustomPrompt="1"/>
          </p:nvPr>
        </p:nvSpPr>
        <p:spPr>
          <a:xfrm>
            <a:off x="7080250" y="5475288"/>
            <a:ext cx="3200400" cy="501650"/>
          </a:xfrm>
        </p:spPr>
        <p:txBody>
          <a:bodyPr>
            <a:normAutofit/>
          </a:bodyPr>
          <a:lstStyle>
            <a:lvl1pPr algn="r">
              <a:defRPr sz="1200" b="0" i="0">
                <a:solidFill>
                  <a:schemeClr val="accent5"/>
                </a:solidFill>
                <a:latin typeface="Paris2024" panose="02010503030201020103" pitchFamily="2" charset="0"/>
              </a:defRPr>
            </a:lvl1pPr>
          </a:lstStyle>
          <a:p>
            <a:pPr lvl="0"/>
            <a:r>
              <a:rPr lang="fr-FR" dirty="0"/>
              <a:t>Niveau de confidentialité</a:t>
            </a:r>
            <a:endParaRPr lang="en-GB" dirty="0"/>
          </a:p>
        </p:txBody>
      </p:sp>
      <p:pic>
        <p:nvPicPr>
          <p:cNvPr id="5" name="Image 4">
            <a:extLst>
              <a:ext uri="{FF2B5EF4-FFF2-40B4-BE49-F238E27FC236}">
                <a16:creationId xmlns:a16="http://schemas.microsoft.com/office/drawing/2014/main" id="{6D7737A0-10BA-D344-9C9F-9D23B8C82B82}"/>
              </a:ext>
            </a:extLst>
          </p:cNvPr>
          <p:cNvPicPr>
            <a:picLocks noChangeAspect="1"/>
          </p:cNvPicPr>
          <p:nvPr userDrawn="1"/>
        </p:nvPicPr>
        <p:blipFill>
          <a:blip r:embed="rId2"/>
          <a:stretch>
            <a:fillRect/>
          </a:stretch>
        </p:blipFill>
        <p:spPr>
          <a:xfrm>
            <a:off x="0" y="0"/>
            <a:ext cx="1992935" cy="1829367"/>
          </a:xfrm>
          <a:prstGeom prst="rect">
            <a:avLst/>
          </a:prstGeom>
        </p:spPr>
      </p:pic>
      <p:sp>
        <p:nvSpPr>
          <p:cNvPr id="12" name="Espace réservé de la date 3">
            <a:extLst>
              <a:ext uri="{FF2B5EF4-FFF2-40B4-BE49-F238E27FC236}">
                <a16:creationId xmlns:a16="http://schemas.microsoft.com/office/drawing/2014/main" id="{D34361C0-5D1B-C746-96E2-417EC9A62CB9}"/>
              </a:ext>
            </a:extLst>
          </p:cNvPr>
          <p:cNvSpPr>
            <a:spLocks noGrp="1"/>
          </p:cNvSpPr>
          <p:nvPr>
            <p:ph type="dt" sz="half" idx="10"/>
          </p:nvPr>
        </p:nvSpPr>
        <p:spPr>
          <a:xfrm>
            <a:off x="899239" y="6110791"/>
            <a:ext cx="1557305" cy="365125"/>
          </a:xfrm>
          <a:prstGeom prst="rect">
            <a:avLst/>
          </a:prstGeom>
        </p:spPr>
        <p:txBody>
          <a:bodyPr anchor="ctr">
            <a:noAutofit/>
          </a:bodyPr>
          <a:lstStyle>
            <a:lvl1pPr algn="l">
              <a:defRPr sz="1400">
                <a:solidFill>
                  <a:schemeClr val="bg1"/>
                </a:solidFill>
              </a:defRPr>
            </a:lvl1pPr>
          </a:lstStyle>
          <a:p>
            <a:fld id="{FE34343E-30E8-E745-ABD7-B955ED4ED236}" type="datetime1">
              <a:rPr lang="fr-FR" smtClean="0"/>
              <a:pPr/>
              <a:t>21/02/2023</a:t>
            </a:fld>
            <a:endParaRPr lang="fr-FR" dirty="0"/>
          </a:p>
        </p:txBody>
      </p:sp>
    </p:spTree>
    <p:extLst>
      <p:ext uri="{BB962C8B-B14F-4D97-AF65-F5344CB8AC3E}">
        <p14:creationId xmlns:p14="http://schemas.microsoft.com/office/powerpoint/2010/main" val="742059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ous-partie 2">
    <p:bg>
      <p:bgPr>
        <a:solidFill>
          <a:schemeClr val="accent2"/>
        </a:solidFill>
        <a:effectLst/>
      </p:bgPr>
    </p:bg>
    <p:spTree>
      <p:nvGrpSpPr>
        <p:cNvPr id="1" name=""/>
        <p:cNvGrpSpPr/>
        <p:nvPr/>
      </p:nvGrpSpPr>
      <p:grpSpPr>
        <a:xfrm>
          <a:off x="0" y="0"/>
          <a:ext cx="0" cy="0"/>
          <a:chOff x="0" y="0"/>
          <a:chExt cx="0" cy="0"/>
        </a:xfrm>
      </p:grpSpPr>
      <p:sp>
        <p:nvSpPr>
          <p:cNvPr id="14" name="Forme libre 13">
            <a:extLst>
              <a:ext uri="{FF2B5EF4-FFF2-40B4-BE49-F238E27FC236}">
                <a16:creationId xmlns:a16="http://schemas.microsoft.com/office/drawing/2014/main" id="{9DCD9D47-D493-C24F-9AD4-55B4D3991660}"/>
              </a:ext>
            </a:extLst>
          </p:cNvPr>
          <p:cNvSpPr/>
          <p:nvPr userDrawn="1"/>
        </p:nvSpPr>
        <p:spPr>
          <a:xfrm rot="875833">
            <a:off x="5714446" y="1738921"/>
            <a:ext cx="6984800" cy="5488018"/>
          </a:xfrm>
          <a:custGeom>
            <a:avLst/>
            <a:gdLst>
              <a:gd name="connsiteX0" fmla="*/ 4071584 w 6973200"/>
              <a:gd name="connsiteY0" fmla="*/ 183291 h 5478904"/>
              <a:gd name="connsiteX1" fmla="*/ 5655556 w 6973200"/>
              <a:gd name="connsiteY1" fmla="*/ 2903 h 5478904"/>
              <a:gd name="connsiteX2" fmla="*/ 5859086 w 6973200"/>
              <a:gd name="connsiteY2" fmla="*/ 14479 h 5478904"/>
              <a:gd name="connsiteX3" fmla="*/ 6973200 w 6973200"/>
              <a:gd name="connsiteY3" fmla="*/ 4292479 h 5478904"/>
              <a:gd name="connsiteX4" fmla="*/ 2420532 w 6973200"/>
              <a:gd name="connsiteY4" fmla="*/ 5478124 h 5478904"/>
              <a:gd name="connsiteX5" fmla="*/ 0 w 6973200"/>
              <a:gd name="connsiteY5" fmla="*/ 5478904 h 5478904"/>
              <a:gd name="connsiteX6" fmla="*/ 2738682 w 6973200"/>
              <a:gd name="connsiteY6" fmla="*/ 733732 h 5478904"/>
              <a:gd name="connsiteX7" fmla="*/ 4071584 w 6973200"/>
              <a:gd name="connsiteY7" fmla="*/ 183291 h 547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73200" h="5478904">
                <a:moveTo>
                  <a:pt x="4071584" y="183291"/>
                </a:moveTo>
                <a:cubicBezTo>
                  <a:pt x="4589860" y="45717"/>
                  <a:pt x="5123688" y="-14411"/>
                  <a:pt x="5655556" y="2903"/>
                </a:cubicBezTo>
                <a:lnTo>
                  <a:pt x="5859086" y="14479"/>
                </a:lnTo>
                <a:lnTo>
                  <a:pt x="6973200" y="4292479"/>
                </a:lnTo>
                <a:lnTo>
                  <a:pt x="2420532" y="5478124"/>
                </a:lnTo>
                <a:lnTo>
                  <a:pt x="0" y="5478904"/>
                </a:lnTo>
                <a:cubicBezTo>
                  <a:pt x="-631" y="3521433"/>
                  <a:pt x="1043440" y="1712427"/>
                  <a:pt x="2738682" y="733732"/>
                </a:cubicBezTo>
                <a:cubicBezTo>
                  <a:pt x="3162493" y="489058"/>
                  <a:pt x="3610893" y="305579"/>
                  <a:pt x="4071584" y="18329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15" name="Espace réservé pour une image  14">
            <a:extLst>
              <a:ext uri="{FF2B5EF4-FFF2-40B4-BE49-F238E27FC236}">
                <a16:creationId xmlns:a16="http://schemas.microsoft.com/office/drawing/2014/main" id="{8724BC95-97D8-5E46-8468-D3FB31D3D345}"/>
              </a:ext>
            </a:extLst>
          </p:cNvPr>
          <p:cNvSpPr>
            <a:spLocks noGrp="1"/>
          </p:cNvSpPr>
          <p:nvPr>
            <p:ph type="pic" sz="quarter" idx="12"/>
          </p:nvPr>
        </p:nvSpPr>
        <p:spPr>
          <a:xfrm rot="21006155">
            <a:off x="-114350" y="-745346"/>
            <a:ext cx="9259643" cy="6173749"/>
          </a:xfrm>
          <a:custGeom>
            <a:avLst/>
            <a:gdLst>
              <a:gd name="connsiteX0" fmla="*/ 9259643 w 9259643"/>
              <a:gd name="connsiteY0" fmla="*/ 1513611 h 6173749"/>
              <a:gd name="connsiteX1" fmla="*/ 8429577 w 9259643"/>
              <a:gd name="connsiteY1" fmla="*/ 3037390 h 6173749"/>
              <a:gd name="connsiteX2" fmla="*/ 8889037 w 9259643"/>
              <a:gd name="connsiteY2" fmla="*/ 3880834 h 6173749"/>
              <a:gd name="connsiteX3" fmla="*/ 8675594 w 9259643"/>
              <a:gd name="connsiteY3" fmla="*/ 3908591 h 6173749"/>
              <a:gd name="connsiteX4" fmla="*/ 5124018 w 9259643"/>
              <a:gd name="connsiteY4" fmla="*/ 6104927 h 6173749"/>
              <a:gd name="connsiteX5" fmla="*/ 5077651 w 9259643"/>
              <a:gd name="connsiteY5" fmla="*/ 6173749 h 6173749"/>
              <a:gd name="connsiteX6" fmla="*/ 0 w 9259643"/>
              <a:gd name="connsiteY6" fmla="*/ 6173749 h 6173749"/>
              <a:gd name="connsiteX7" fmla="*/ 0 w 9259643"/>
              <a:gd name="connsiteY7" fmla="*/ 3351264 h 6173749"/>
              <a:gd name="connsiteX8" fmla="*/ 584734 w 9259643"/>
              <a:gd name="connsiteY8" fmla="*/ 0 h 617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59643" h="6173749">
                <a:moveTo>
                  <a:pt x="9259643" y="1513611"/>
                </a:moveTo>
                <a:lnTo>
                  <a:pt x="8429577" y="3037390"/>
                </a:lnTo>
                <a:lnTo>
                  <a:pt x="8889037" y="3880834"/>
                </a:lnTo>
                <a:lnTo>
                  <a:pt x="8675594" y="3908591"/>
                </a:lnTo>
                <a:cubicBezTo>
                  <a:pt x="7239417" y="4144211"/>
                  <a:pt x="5965444" y="4940634"/>
                  <a:pt x="5124018" y="6104927"/>
                </a:cubicBezTo>
                <a:lnTo>
                  <a:pt x="5077651" y="6173749"/>
                </a:lnTo>
                <a:lnTo>
                  <a:pt x="0" y="6173749"/>
                </a:lnTo>
                <a:lnTo>
                  <a:pt x="0" y="3351264"/>
                </a:lnTo>
                <a:lnTo>
                  <a:pt x="584734" y="0"/>
                </a:lnTo>
                <a:close/>
              </a:path>
            </a:pathLst>
          </a:custGeom>
          <a:solidFill>
            <a:schemeClr val="bg2">
              <a:lumMod val="85000"/>
            </a:schemeClr>
          </a:solidFill>
        </p:spPr>
        <p:txBody>
          <a:bodyPr wrap="square" anchor="ctr">
            <a:noAutofit/>
          </a:bodyPr>
          <a:lstStyle>
            <a:lvl1pPr algn="ctr">
              <a:defRPr/>
            </a:lvl1pPr>
          </a:lstStyle>
          <a:p>
            <a:endParaRPr lang="en-GB"/>
          </a:p>
        </p:txBody>
      </p:sp>
      <p:sp>
        <p:nvSpPr>
          <p:cNvPr id="9" name="Espace réservé du texte 8">
            <a:extLst>
              <a:ext uri="{FF2B5EF4-FFF2-40B4-BE49-F238E27FC236}">
                <a16:creationId xmlns:a16="http://schemas.microsoft.com/office/drawing/2014/main" id="{43C3628E-40B0-8743-AD2F-3471927A5CEB}"/>
              </a:ext>
            </a:extLst>
          </p:cNvPr>
          <p:cNvSpPr>
            <a:spLocks noGrp="1"/>
          </p:cNvSpPr>
          <p:nvPr>
            <p:ph type="body" sz="quarter" idx="32" hasCustomPrompt="1"/>
          </p:nvPr>
        </p:nvSpPr>
        <p:spPr>
          <a:xfrm>
            <a:off x="9812155" y="677058"/>
            <a:ext cx="1839516" cy="776477"/>
          </a:xfrm>
          <a:noFill/>
        </p:spPr>
        <p:txBody>
          <a:bodyPr lIns="108000" tIns="72000" rIns="108000" anchor="ctr">
            <a:noAutofit/>
          </a:bodyPr>
          <a:lstStyle>
            <a:lvl1pPr algn="r">
              <a:lnSpc>
                <a:spcPct val="80000"/>
              </a:lnSpc>
              <a:spcAft>
                <a:spcPts val="0"/>
              </a:spcAft>
              <a:defRPr lang="fr-FR" sz="1400" b="0" i="0" kern="1200" cap="all"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Chapitre #</a:t>
            </a:r>
          </a:p>
        </p:txBody>
      </p:sp>
      <p:sp>
        <p:nvSpPr>
          <p:cNvPr id="12" name="Titre 1">
            <a:extLst>
              <a:ext uri="{FF2B5EF4-FFF2-40B4-BE49-F238E27FC236}">
                <a16:creationId xmlns:a16="http://schemas.microsoft.com/office/drawing/2014/main" id="{EB696E04-5206-F24F-B691-082DA61E31DD}"/>
              </a:ext>
            </a:extLst>
          </p:cNvPr>
          <p:cNvSpPr>
            <a:spLocks noGrp="1"/>
          </p:cNvSpPr>
          <p:nvPr>
            <p:ph type="title" hasCustomPrompt="1"/>
          </p:nvPr>
        </p:nvSpPr>
        <p:spPr>
          <a:xfrm>
            <a:off x="7015141" y="4722034"/>
            <a:ext cx="4636530" cy="1456223"/>
          </a:xfrm>
        </p:spPr>
        <p:txBody>
          <a:bodyPr>
            <a:normAutofit/>
          </a:bodyPr>
          <a:lstStyle>
            <a:lvl1pPr marL="0" algn="ctr" defTabSz="914400" rtl="0" eaLnBrk="1" latinLnBrk="0" hangingPunct="1">
              <a:lnSpc>
                <a:spcPct val="80000"/>
              </a:lnSpc>
              <a:spcBef>
                <a:spcPct val="0"/>
              </a:spcBef>
              <a:buNone/>
              <a:defRPr lang="en-GB" sz="3200" b="1" i="0" kern="1200" cap="none" baseline="0" dirty="0">
                <a:solidFill>
                  <a:schemeClr val="bg1"/>
                </a:solidFill>
                <a:latin typeface="Paris2024 Semibold" panose="02010503030201020103" pitchFamily="2" charset="0"/>
                <a:ea typeface="+mj-ea"/>
                <a:cs typeface="+mj-cs"/>
              </a:defRPr>
            </a:lvl1pPr>
          </a:lstStyle>
          <a:p>
            <a:r>
              <a:rPr lang="fr-FR" dirty="0"/>
              <a:t>Titre de la sous-partie</a:t>
            </a:r>
            <a:endParaRPr lang="en-GB" dirty="0"/>
          </a:p>
        </p:txBody>
      </p:sp>
      <p:sp>
        <p:nvSpPr>
          <p:cNvPr id="13" name="Espace réservé du texte 10">
            <a:extLst>
              <a:ext uri="{FF2B5EF4-FFF2-40B4-BE49-F238E27FC236}">
                <a16:creationId xmlns:a16="http://schemas.microsoft.com/office/drawing/2014/main" id="{B984197E-1648-AC44-ACA3-5D7D6E1FCBFC}"/>
              </a:ext>
            </a:extLst>
          </p:cNvPr>
          <p:cNvSpPr>
            <a:spLocks noGrp="1"/>
          </p:cNvSpPr>
          <p:nvPr>
            <p:ph type="body" sz="quarter" idx="13" hasCustomPrompt="1"/>
          </p:nvPr>
        </p:nvSpPr>
        <p:spPr>
          <a:xfrm>
            <a:off x="7015141" y="3265813"/>
            <a:ext cx="4636530" cy="1456222"/>
          </a:xfrm>
        </p:spPr>
        <p:txBody>
          <a:bodyPr>
            <a:normAutofit/>
          </a:bodyPr>
          <a:lstStyle>
            <a:lvl1pPr algn="ctr">
              <a:defRPr lang="fr-FR" sz="8800" b="1" i="0" kern="1200" cap="all" baseline="0" dirty="0">
                <a:solidFill>
                  <a:schemeClr val="bg1"/>
                </a:solidFill>
                <a:latin typeface="Paris2024" panose="02010503030201020103" pitchFamily="2" charset="0"/>
                <a:ea typeface="+mj-ea"/>
                <a:cs typeface="+mj-cs"/>
              </a:defRPr>
            </a:lvl1pPr>
          </a:lstStyle>
          <a:p>
            <a:pPr lvl="0"/>
            <a:r>
              <a:rPr lang="fr-FR" dirty="0"/>
              <a:t>#</a:t>
            </a:r>
          </a:p>
        </p:txBody>
      </p:sp>
      <p:sp>
        <p:nvSpPr>
          <p:cNvPr id="16" name="Espace réservé du texte 8">
            <a:extLst>
              <a:ext uri="{FF2B5EF4-FFF2-40B4-BE49-F238E27FC236}">
                <a16:creationId xmlns:a16="http://schemas.microsoft.com/office/drawing/2014/main" id="{5B652D5E-E1C1-A54B-A136-6D73C77C4629}"/>
              </a:ext>
            </a:extLst>
          </p:cNvPr>
          <p:cNvSpPr>
            <a:spLocks noGrp="1"/>
          </p:cNvSpPr>
          <p:nvPr>
            <p:ph type="body" sz="quarter" idx="15" hasCustomPrompt="1"/>
          </p:nvPr>
        </p:nvSpPr>
        <p:spPr>
          <a:xfrm rot="20973658">
            <a:off x="549090" y="5617124"/>
            <a:ext cx="2799071" cy="276999"/>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11" name="Espace réservé du numéro de diapositive 2">
            <a:extLst>
              <a:ext uri="{FF2B5EF4-FFF2-40B4-BE49-F238E27FC236}">
                <a16:creationId xmlns:a16="http://schemas.microsoft.com/office/drawing/2014/main" id="{D4BDB2C7-5E78-B44E-A3D5-AC326AB94E12}"/>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7" name="Espace réservé du pied de page 4">
            <a:extLst>
              <a:ext uri="{FF2B5EF4-FFF2-40B4-BE49-F238E27FC236}">
                <a16:creationId xmlns:a16="http://schemas.microsoft.com/office/drawing/2014/main" id="{328FD7A1-174F-7545-933D-4857FA44412A}"/>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8" name="ZoneTexte 17">
            <a:extLst>
              <a:ext uri="{FF2B5EF4-FFF2-40B4-BE49-F238E27FC236}">
                <a16:creationId xmlns:a16="http://schemas.microsoft.com/office/drawing/2014/main" id="{D1875168-09EB-DF42-A1DB-C870A56BE819}"/>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9" name="Espace réservé de la date 3">
            <a:extLst>
              <a:ext uri="{FF2B5EF4-FFF2-40B4-BE49-F238E27FC236}">
                <a16:creationId xmlns:a16="http://schemas.microsoft.com/office/drawing/2014/main" id="{E049BE2A-9593-CA49-B032-06241E41C6C9}"/>
              </a:ext>
            </a:extLst>
          </p:cNvPr>
          <p:cNvSpPr>
            <a:spLocks noGrp="1"/>
          </p:cNvSpPr>
          <p:nvPr>
            <p:ph type="dt" sz="half" idx="33"/>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398421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arton 1">
    <p:bg>
      <p:bgPr>
        <a:solidFill>
          <a:schemeClr val="accent2"/>
        </a:solidFill>
        <a:effectLst/>
      </p:bgPr>
    </p:bg>
    <p:spTree>
      <p:nvGrpSpPr>
        <p:cNvPr id="1" name=""/>
        <p:cNvGrpSpPr/>
        <p:nvPr/>
      </p:nvGrpSpPr>
      <p:grpSpPr>
        <a:xfrm>
          <a:off x="0" y="0"/>
          <a:ext cx="0" cy="0"/>
          <a:chOff x="0" y="0"/>
          <a:chExt cx="0" cy="0"/>
        </a:xfrm>
      </p:grpSpPr>
      <p:sp>
        <p:nvSpPr>
          <p:cNvPr id="23" name="Forme libre 22">
            <a:extLst>
              <a:ext uri="{FF2B5EF4-FFF2-40B4-BE49-F238E27FC236}">
                <a16:creationId xmlns:a16="http://schemas.microsoft.com/office/drawing/2014/main" id="{A44A6E3D-7A99-F549-A812-02BFC8A7E3DB}"/>
              </a:ext>
            </a:extLst>
          </p:cNvPr>
          <p:cNvSpPr/>
          <p:nvPr userDrawn="1"/>
        </p:nvSpPr>
        <p:spPr>
          <a:xfrm rot="1072379">
            <a:off x="460191" y="3467384"/>
            <a:ext cx="7135628" cy="3703838"/>
          </a:xfrm>
          <a:custGeom>
            <a:avLst/>
            <a:gdLst>
              <a:gd name="connsiteX0" fmla="*/ 2520576 w 7135628"/>
              <a:gd name="connsiteY0" fmla="*/ 193666 h 3703838"/>
              <a:gd name="connsiteX1" fmla="*/ 5555154 w 7135628"/>
              <a:gd name="connsiteY1" fmla="*/ 496745 h 3703838"/>
              <a:gd name="connsiteX2" fmla="*/ 7122415 w 7135628"/>
              <a:gd name="connsiteY2" fmla="*/ 2283137 h 3703838"/>
              <a:gd name="connsiteX3" fmla="*/ 7135628 w 7135628"/>
              <a:gd name="connsiteY3" fmla="*/ 2318125 h 3703838"/>
              <a:gd name="connsiteX4" fmla="*/ 2841292 w 7135628"/>
              <a:gd name="connsiteY4" fmla="*/ 3702922 h 3703838"/>
              <a:gd name="connsiteX5" fmla="*/ 0 w 7135628"/>
              <a:gd name="connsiteY5" fmla="*/ 3703838 h 3703838"/>
              <a:gd name="connsiteX6" fmla="*/ 1851399 w 7135628"/>
              <a:gd name="connsiteY6" fmla="*/ 496016 h 3703838"/>
              <a:gd name="connsiteX7" fmla="*/ 2520576 w 7135628"/>
              <a:gd name="connsiteY7" fmla="*/ 193666 h 370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35628" h="3703838">
                <a:moveTo>
                  <a:pt x="2520576" y="193666"/>
                </a:moveTo>
                <a:cubicBezTo>
                  <a:pt x="3517549" y="-142229"/>
                  <a:pt x="4624229" y="-41183"/>
                  <a:pt x="5555154" y="496745"/>
                </a:cubicBezTo>
                <a:cubicBezTo>
                  <a:pt x="6271250" y="910537"/>
                  <a:pt x="6815306" y="1543521"/>
                  <a:pt x="7122415" y="2283137"/>
                </a:cubicBezTo>
                <a:lnTo>
                  <a:pt x="7135628" y="2318125"/>
                </a:lnTo>
                <a:lnTo>
                  <a:pt x="2841292" y="3702922"/>
                </a:lnTo>
                <a:lnTo>
                  <a:pt x="0" y="3703838"/>
                </a:lnTo>
                <a:cubicBezTo>
                  <a:pt x="-427" y="2380553"/>
                  <a:pt x="705384" y="1157631"/>
                  <a:pt x="1851399" y="496016"/>
                </a:cubicBezTo>
                <a:cubicBezTo>
                  <a:pt x="2066277" y="371963"/>
                  <a:pt x="2290505" y="271180"/>
                  <a:pt x="2520576" y="19366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22" name="Forme libre 21">
            <a:extLst>
              <a:ext uri="{FF2B5EF4-FFF2-40B4-BE49-F238E27FC236}">
                <a16:creationId xmlns:a16="http://schemas.microsoft.com/office/drawing/2014/main" id="{8EF95CC2-5876-1244-8341-63634586AECF}"/>
              </a:ext>
            </a:extLst>
          </p:cNvPr>
          <p:cNvSpPr/>
          <p:nvPr userDrawn="1"/>
        </p:nvSpPr>
        <p:spPr>
          <a:xfrm rot="823675">
            <a:off x="3274027" y="-997411"/>
            <a:ext cx="7938042" cy="3886836"/>
          </a:xfrm>
          <a:custGeom>
            <a:avLst/>
            <a:gdLst>
              <a:gd name="connsiteX0" fmla="*/ 917642 w 7938042"/>
              <a:gd name="connsiteY0" fmla="*/ 1715013 h 3886836"/>
              <a:gd name="connsiteX1" fmla="*/ 7938042 w 7938042"/>
              <a:gd name="connsiteY1" fmla="*/ 0 h 3886836"/>
              <a:gd name="connsiteX2" fmla="*/ 7938042 w 7938042"/>
              <a:gd name="connsiteY2" fmla="*/ 3886836 h 3886836"/>
              <a:gd name="connsiteX3" fmla="*/ 1016253 w 7938042"/>
              <a:gd name="connsiteY3" fmla="*/ 3886836 h 3886836"/>
              <a:gd name="connsiteX4" fmla="*/ 0 w 7938042"/>
              <a:gd name="connsiteY4" fmla="*/ 3886835 h 3886836"/>
              <a:gd name="connsiteX5" fmla="*/ 974649 w 7938042"/>
              <a:gd name="connsiteY5" fmla="*/ 1835025 h 3886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042" h="3886836">
                <a:moveTo>
                  <a:pt x="917642" y="1715013"/>
                </a:moveTo>
                <a:lnTo>
                  <a:pt x="7938042" y="0"/>
                </a:lnTo>
                <a:lnTo>
                  <a:pt x="7938042" y="3886836"/>
                </a:lnTo>
                <a:lnTo>
                  <a:pt x="1016253" y="3886836"/>
                </a:lnTo>
                <a:lnTo>
                  <a:pt x="0" y="3886835"/>
                </a:lnTo>
                <a:lnTo>
                  <a:pt x="974649" y="183502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l">
              <a:lnSpc>
                <a:spcPct val="90000"/>
              </a:lnSpc>
            </a:pPr>
            <a:r>
              <a:rPr lang="en-GB" sz="3800" b="1" dirty="0">
                <a:latin typeface="+mj-lt"/>
              </a:rPr>
              <a:t>   </a:t>
            </a:r>
          </a:p>
        </p:txBody>
      </p:sp>
      <p:sp>
        <p:nvSpPr>
          <p:cNvPr id="15" name="Rectangle 14">
            <a:extLst>
              <a:ext uri="{FF2B5EF4-FFF2-40B4-BE49-F238E27FC236}">
                <a16:creationId xmlns:a16="http://schemas.microsoft.com/office/drawing/2014/main" id="{3261620D-0C21-1C43-99F3-DB9AE14043BB}"/>
              </a:ext>
            </a:extLst>
          </p:cNvPr>
          <p:cNvSpPr/>
          <p:nvPr/>
        </p:nvSpPr>
        <p:spPr>
          <a:xfrm>
            <a:off x="2399072" y="1371664"/>
            <a:ext cx="7881578" cy="4103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a:t>
            </a:r>
          </a:p>
        </p:txBody>
      </p:sp>
      <p:sp>
        <p:nvSpPr>
          <p:cNvPr id="5" name="Titre 1">
            <a:extLst>
              <a:ext uri="{FF2B5EF4-FFF2-40B4-BE49-F238E27FC236}">
                <a16:creationId xmlns:a16="http://schemas.microsoft.com/office/drawing/2014/main" id="{3D8BD7D8-8693-9049-9E51-45104D74B3CF}"/>
              </a:ext>
            </a:extLst>
          </p:cNvPr>
          <p:cNvSpPr>
            <a:spLocks noGrp="1"/>
          </p:cNvSpPr>
          <p:nvPr>
            <p:ph type="title" hasCustomPrompt="1"/>
          </p:nvPr>
        </p:nvSpPr>
        <p:spPr>
          <a:xfrm>
            <a:off x="2834495" y="1681316"/>
            <a:ext cx="7010734" cy="3495368"/>
          </a:xfrm>
          <a:prstGeom prst="rect">
            <a:avLst/>
          </a:prstGeom>
          <a:noFill/>
        </p:spPr>
        <p:txBody>
          <a:bodyPr anchor="ctr">
            <a:noAutofit/>
          </a:bodyPr>
          <a:lstStyle>
            <a:lvl1pPr>
              <a:lnSpc>
                <a:spcPct val="90000"/>
              </a:lnSpc>
              <a:spcAft>
                <a:spcPts val="1200"/>
              </a:spcAft>
              <a:defRPr sz="2400" b="0" i="0">
                <a:latin typeface="Paris2024" panose="02010503030201020103" pitchFamily="2" charset="0"/>
              </a:defRPr>
            </a:lvl1pPr>
          </a:lstStyle>
          <a:p>
            <a:r>
              <a:rPr lang="fr-FR" dirty="0"/>
              <a:t>Citation, exergue</a:t>
            </a:r>
          </a:p>
        </p:txBody>
      </p:sp>
      <p:sp>
        <p:nvSpPr>
          <p:cNvPr id="10" name="Espace réservé du numéro de diapositive 2">
            <a:extLst>
              <a:ext uri="{FF2B5EF4-FFF2-40B4-BE49-F238E27FC236}">
                <a16:creationId xmlns:a16="http://schemas.microsoft.com/office/drawing/2014/main" id="{AA1780D0-E0C2-5E4C-84B4-F8A1E807DFA3}"/>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1" name="Espace réservé du pied de page 4">
            <a:extLst>
              <a:ext uri="{FF2B5EF4-FFF2-40B4-BE49-F238E27FC236}">
                <a16:creationId xmlns:a16="http://schemas.microsoft.com/office/drawing/2014/main" id="{7A722703-0A3A-F344-A831-E8412CB3C425}"/>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2" name="ZoneTexte 11">
            <a:extLst>
              <a:ext uri="{FF2B5EF4-FFF2-40B4-BE49-F238E27FC236}">
                <a16:creationId xmlns:a16="http://schemas.microsoft.com/office/drawing/2014/main" id="{FBAABEE2-356D-2E4A-80E6-B8482EF2E278}"/>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4" name="Espace réservé de la date 3">
            <a:extLst>
              <a:ext uri="{FF2B5EF4-FFF2-40B4-BE49-F238E27FC236}">
                <a16:creationId xmlns:a16="http://schemas.microsoft.com/office/drawing/2014/main" id="{948DDA4B-658E-BC45-94C8-7BB308876E45}"/>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086021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rton 2">
    <p:bg>
      <p:bgPr>
        <a:solidFill>
          <a:schemeClr val="accent3"/>
        </a:solidFill>
        <a:effectLst/>
      </p:bgPr>
    </p:bg>
    <p:spTree>
      <p:nvGrpSpPr>
        <p:cNvPr id="1" name=""/>
        <p:cNvGrpSpPr/>
        <p:nvPr/>
      </p:nvGrpSpPr>
      <p:grpSpPr>
        <a:xfrm>
          <a:off x="0" y="0"/>
          <a:ext cx="0" cy="0"/>
          <a:chOff x="0" y="0"/>
          <a:chExt cx="0" cy="0"/>
        </a:xfrm>
      </p:grpSpPr>
      <p:sp>
        <p:nvSpPr>
          <p:cNvPr id="26" name="Forme libre 25">
            <a:extLst>
              <a:ext uri="{FF2B5EF4-FFF2-40B4-BE49-F238E27FC236}">
                <a16:creationId xmlns:a16="http://schemas.microsoft.com/office/drawing/2014/main" id="{073BFD30-6F99-CF4C-992A-B9284CDF4535}"/>
              </a:ext>
            </a:extLst>
          </p:cNvPr>
          <p:cNvSpPr/>
          <p:nvPr userDrawn="1"/>
        </p:nvSpPr>
        <p:spPr>
          <a:xfrm rot="613566" flipH="1">
            <a:off x="6847925" y="3787850"/>
            <a:ext cx="5590932" cy="3051474"/>
          </a:xfrm>
          <a:custGeom>
            <a:avLst/>
            <a:gdLst>
              <a:gd name="connsiteX0" fmla="*/ 3131800 w 5590932"/>
              <a:gd name="connsiteY0" fmla="*/ 57602 h 3051474"/>
              <a:gd name="connsiteX1" fmla="*/ 1017059 w 5590932"/>
              <a:gd name="connsiteY1" fmla="*/ 408490 h 3051474"/>
              <a:gd name="connsiteX2" fmla="*/ 488645 w 5590932"/>
              <a:gd name="connsiteY2" fmla="*/ 794557 h 3051474"/>
              <a:gd name="connsiteX3" fmla="*/ 287245 w 5590932"/>
              <a:gd name="connsiteY3" fmla="*/ 998505 h 3051474"/>
              <a:gd name="connsiteX4" fmla="*/ 0 w 5590932"/>
              <a:gd name="connsiteY4" fmla="*/ 2590781 h 3051474"/>
              <a:gd name="connsiteX5" fmla="*/ 2541647 w 5590932"/>
              <a:gd name="connsiteY5" fmla="*/ 3049291 h 3051474"/>
              <a:gd name="connsiteX6" fmla="*/ 5590932 w 5590932"/>
              <a:gd name="connsiteY6" fmla="*/ 3051474 h 3051474"/>
              <a:gd name="connsiteX7" fmla="*/ 4067264 w 5590932"/>
              <a:gd name="connsiteY7" fmla="*/ 409091 h 3051474"/>
              <a:gd name="connsiteX8" fmla="*/ 3131800 w 5590932"/>
              <a:gd name="connsiteY8" fmla="*/ 57602 h 3051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90932" h="3051474">
                <a:moveTo>
                  <a:pt x="3131800" y="57602"/>
                </a:moveTo>
                <a:cubicBezTo>
                  <a:pt x="2418306" y="-83061"/>
                  <a:pt x="1665917" y="33893"/>
                  <a:pt x="1017059" y="408490"/>
                </a:cubicBezTo>
                <a:cubicBezTo>
                  <a:pt x="825351" y="519167"/>
                  <a:pt x="648601" y="648917"/>
                  <a:pt x="488645" y="794557"/>
                </a:cubicBezTo>
                <a:lnTo>
                  <a:pt x="287245" y="998505"/>
                </a:lnTo>
                <a:lnTo>
                  <a:pt x="0" y="2590781"/>
                </a:lnTo>
                <a:lnTo>
                  <a:pt x="2541647" y="3049291"/>
                </a:lnTo>
                <a:lnTo>
                  <a:pt x="5590932" y="3051474"/>
                </a:lnTo>
                <a:cubicBezTo>
                  <a:pt x="5591712" y="1961690"/>
                  <a:pt x="5010843" y="954332"/>
                  <a:pt x="4067264" y="409091"/>
                </a:cubicBezTo>
                <a:cubicBezTo>
                  <a:pt x="3772396" y="238703"/>
                  <a:pt x="3456116" y="121539"/>
                  <a:pt x="3131800" y="576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21" name="Forme libre 20">
            <a:extLst>
              <a:ext uri="{FF2B5EF4-FFF2-40B4-BE49-F238E27FC236}">
                <a16:creationId xmlns:a16="http://schemas.microsoft.com/office/drawing/2014/main" id="{E91C69AA-77C0-2D4F-A5AC-BF9B86B2ED99}"/>
              </a:ext>
            </a:extLst>
          </p:cNvPr>
          <p:cNvSpPr/>
          <p:nvPr/>
        </p:nvSpPr>
        <p:spPr>
          <a:xfrm rot="21026075">
            <a:off x="657071" y="257379"/>
            <a:ext cx="7133512" cy="2795980"/>
          </a:xfrm>
          <a:custGeom>
            <a:avLst/>
            <a:gdLst>
              <a:gd name="connsiteX0" fmla="*/ 5232580 w 7133512"/>
              <a:gd name="connsiteY0" fmla="*/ 0 h 2795980"/>
              <a:gd name="connsiteX1" fmla="*/ 7133512 w 7133512"/>
              <a:gd name="connsiteY1" fmla="*/ 320339 h 2795980"/>
              <a:gd name="connsiteX2" fmla="*/ 7133512 w 7133512"/>
              <a:gd name="connsiteY2" fmla="*/ 2795980 h 2795980"/>
              <a:gd name="connsiteX3" fmla="*/ 866948 w 7133512"/>
              <a:gd name="connsiteY3" fmla="*/ 2795980 h 2795980"/>
              <a:gd name="connsiteX4" fmla="*/ 0 w 7133512"/>
              <a:gd name="connsiteY4" fmla="*/ 2795980 h 2795980"/>
              <a:gd name="connsiteX5" fmla="*/ 766877 w 7133512"/>
              <a:gd name="connsiteY5" fmla="*/ 1397990 h 2795980"/>
              <a:gd name="connsiteX6" fmla="*/ 0 w 7133512"/>
              <a:gd name="connsiteY6" fmla="*/ 0 h 2795980"/>
              <a:gd name="connsiteX7" fmla="*/ 1953606 w 7133512"/>
              <a:gd name="connsiteY7" fmla="*/ 0 h 2795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33512" h="2795980">
                <a:moveTo>
                  <a:pt x="5232580" y="0"/>
                </a:moveTo>
                <a:lnTo>
                  <a:pt x="7133512" y="320339"/>
                </a:lnTo>
                <a:lnTo>
                  <a:pt x="7133512" y="2795980"/>
                </a:lnTo>
                <a:lnTo>
                  <a:pt x="866948" y="2795980"/>
                </a:lnTo>
                <a:lnTo>
                  <a:pt x="0" y="2795980"/>
                </a:lnTo>
                <a:lnTo>
                  <a:pt x="766877" y="1397990"/>
                </a:lnTo>
                <a:lnTo>
                  <a:pt x="0" y="0"/>
                </a:lnTo>
                <a:lnTo>
                  <a:pt x="195360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sz="3800" b="1" dirty="0">
              <a:solidFill>
                <a:schemeClr val="tx1"/>
              </a:solidFill>
              <a:latin typeface="Source Sans Pro" panose="020B0503030403020204" pitchFamily="34" charset="77"/>
            </a:endParaRPr>
          </a:p>
        </p:txBody>
      </p:sp>
      <p:sp>
        <p:nvSpPr>
          <p:cNvPr id="15" name="Rectangle 14">
            <a:extLst>
              <a:ext uri="{FF2B5EF4-FFF2-40B4-BE49-F238E27FC236}">
                <a16:creationId xmlns:a16="http://schemas.microsoft.com/office/drawing/2014/main" id="{3261620D-0C21-1C43-99F3-DB9AE14043BB}"/>
              </a:ext>
            </a:extLst>
          </p:cNvPr>
          <p:cNvSpPr/>
          <p:nvPr userDrawn="1"/>
        </p:nvSpPr>
        <p:spPr>
          <a:xfrm>
            <a:off x="2399072" y="1371664"/>
            <a:ext cx="7881578" cy="4103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a:t>
            </a:r>
          </a:p>
        </p:txBody>
      </p:sp>
      <p:sp>
        <p:nvSpPr>
          <p:cNvPr id="5" name="Titre 1">
            <a:extLst>
              <a:ext uri="{FF2B5EF4-FFF2-40B4-BE49-F238E27FC236}">
                <a16:creationId xmlns:a16="http://schemas.microsoft.com/office/drawing/2014/main" id="{3D8BD7D8-8693-9049-9E51-45104D74B3CF}"/>
              </a:ext>
            </a:extLst>
          </p:cNvPr>
          <p:cNvSpPr>
            <a:spLocks noGrp="1"/>
          </p:cNvSpPr>
          <p:nvPr userDrawn="1">
            <p:ph type="title" hasCustomPrompt="1"/>
          </p:nvPr>
        </p:nvSpPr>
        <p:spPr>
          <a:xfrm>
            <a:off x="2834495" y="1681316"/>
            <a:ext cx="7010734" cy="3495368"/>
          </a:xfrm>
          <a:prstGeom prst="rect">
            <a:avLst/>
          </a:prstGeom>
          <a:noFill/>
        </p:spPr>
        <p:txBody>
          <a:bodyPr anchor="ctr">
            <a:noAutofit/>
          </a:bodyPr>
          <a:lstStyle>
            <a:lvl1pPr>
              <a:lnSpc>
                <a:spcPct val="90000"/>
              </a:lnSpc>
              <a:spcAft>
                <a:spcPts val="1200"/>
              </a:spcAft>
              <a:defRPr sz="2400" b="0" i="0">
                <a:latin typeface="Paris2024" panose="02010503030201020103" pitchFamily="2" charset="0"/>
              </a:defRPr>
            </a:lvl1pPr>
          </a:lstStyle>
          <a:p>
            <a:r>
              <a:rPr lang="fr-FR" dirty="0"/>
              <a:t>Citation, exergue</a:t>
            </a:r>
          </a:p>
        </p:txBody>
      </p:sp>
      <p:sp>
        <p:nvSpPr>
          <p:cNvPr id="10" name="Espace réservé du numéro de diapositive 2">
            <a:extLst>
              <a:ext uri="{FF2B5EF4-FFF2-40B4-BE49-F238E27FC236}">
                <a16:creationId xmlns:a16="http://schemas.microsoft.com/office/drawing/2014/main" id="{492B1908-8923-D94F-AD38-A5A1CBBDF9C0}"/>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1" name="Espace réservé du pied de page 4">
            <a:extLst>
              <a:ext uri="{FF2B5EF4-FFF2-40B4-BE49-F238E27FC236}">
                <a16:creationId xmlns:a16="http://schemas.microsoft.com/office/drawing/2014/main" id="{10995505-9C76-C745-9EBF-D215C4E946AD}"/>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2" name="ZoneTexte 11">
            <a:extLst>
              <a:ext uri="{FF2B5EF4-FFF2-40B4-BE49-F238E27FC236}">
                <a16:creationId xmlns:a16="http://schemas.microsoft.com/office/drawing/2014/main" id="{CC20FD97-665B-B345-8115-CDFF50863964}"/>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3" name="Espace réservé de la date 3">
            <a:extLst>
              <a:ext uri="{FF2B5EF4-FFF2-40B4-BE49-F238E27FC236}">
                <a16:creationId xmlns:a16="http://schemas.microsoft.com/office/drawing/2014/main" id="{1BAEA1D1-4412-4445-89DA-B1C7FB12EFEA}"/>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941506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e 1 col">
    <p:spTree>
      <p:nvGrpSpPr>
        <p:cNvPr id="1" name=""/>
        <p:cNvGrpSpPr/>
        <p:nvPr/>
      </p:nvGrpSpPr>
      <p:grpSpPr>
        <a:xfrm>
          <a:off x="0" y="0"/>
          <a:ext cx="0" cy="0"/>
          <a:chOff x="0" y="0"/>
          <a:chExt cx="0" cy="0"/>
        </a:xfrm>
      </p:grpSpPr>
      <p:sp>
        <p:nvSpPr>
          <p:cNvPr id="12" name="Titre 1">
            <a:extLst>
              <a:ext uri="{FF2B5EF4-FFF2-40B4-BE49-F238E27FC236}">
                <a16:creationId xmlns:a16="http://schemas.microsoft.com/office/drawing/2014/main" id="{D6C35448-2ECD-1D40-BC4E-11E1DE50FFF2}"/>
              </a:ext>
            </a:extLst>
          </p:cNvPr>
          <p:cNvSpPr>
            <a:spLocks noGrp="1"/>
          </p:cNvSpPr>
          <p:nvPr>
            <p:ph type="title" hasCustomPrompt="1"/>
          </p:nvPr>
        </p:nvSpPr>
        <p:spPr>
          <a:xfrm>
            <a:off x="540325" y="540327"/>
            <a:ext cx="11111347" cy="512851"/>
          </a:xfrm>
        </p:spPr>
        <p:txBody>
          <a:bodyPr/>
          <a:lstStyle>
            <a:lvl1pPr>
              <a:defRPr b="1" i="0">
                <a:latin typeface="Paris2024" panose="02010503030201020103" pitchFamily="2" charset="0"/>
              </a:defRPr>
            </a:lvl1pPr>
          </a:lstStyle>
          <a:p>
            <a:r>
              <a:rPr lang="fr-FR" dirty="0"/>
              <a:t>titre</a:t>
            </a:r>
          </a:p>
        </p:txBody>
      </p:sp>
      <p:sp>
        <p:nvSpPr>
          <p:cNvPr id="13" name="Espace réservé du texte 3">
            <a:extLst>
              <a:ext uri="{FF2B5EF4-FFF2-40B4-BE49-F238E27FC236}">
                <a16:creationId xmlns:a16="http://schemas.microsoft.com/office/drawing/2014/main" id="{F995CD2F-0A8F-CB4E-ACBD-DCD111F9A389}"/>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1" name="Espace réservé du texte 2">
            <a:extLst>
              <a:ext uri="{FF2B5EF4-FFF2-40B4-BE49-F238E27FC236}">
                <a16:creationId xmlns:a16="http://schemas.microsoft.com/office/drawing/2014/main" id="{97AB11CD-73D4-9743-A202-31FD0819FC28}"/>
              </a:ext>
            </a:extLst>
          </p:cNvPr>
          <p:cNvSpPr>
            <a:spLocks noGrp="1"/>
          </p:cNvSpPr>
          <p:nvPr>
            <p:ph idx="14"/>
          </p:nvPr>
        </p:nvSpPr>
        <p:spPr>
          <a:xfrm>
            <a:off x="540325" y="1971784"/>
            <a:ext cx="1111134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20" name="Forme libre 19">
            <a:extLst>
              <a:ext uri="{FF2B5EF4-FFF2-40B4-BE49-F238E27FC236}">
                <a16:creationId xmlns:a16="http://schemas.microsoft.com/office/drawing/2014/main" id="{506BFF77-72A8-A94B-AA27-0D02E9AA4B72}"/>
              </a:ext>
            </a:extLst>
          </p:cNvPr>
          <p:cNvSpPr/>
          <p:nvPr userDrawn="1"/>
        </p:nvSpPr>
        <p:spPr>
          <a:xfrm rot="20716403">
            <a:off x="10049540" y="3873314"/>
            <a:ext cx="2429237" cy="2024908"/>
          </a:xfrm>
          <a:custGeom>
            <a:avLst/>
            <a:gdLst>
              <a:gd name="connsiteX0" fmla="*/ 2429237 w 2429237"/>
              <a:gd name="connsiteY0" fmla="*/ 41294 h 2024908"/>
              <a:gd name="connsiteX1" fmla="*/ 1908022 w 2429237"/>
              <a:gd name="connsiteY1" fmla="*/ 2024294 h 2024908"/>
              <a:gd name="connsiteX2" fmla="*/ 0 w 2429237"/>
              <a:gd name="connsiteY2" fmla="*/ 2024908 h 2024908"/>
              <a:gd name="connsiteX3" fmla="*/ 1012169 w 2429237"/>
              <a:gd name="connsiteY3" fmla="*/ 271175 h 2024908"/>
              <a:gd name="connsiteX4" fmla="*/ 2416029 w 2429237"/>
              <a:gd name="connsiteY4" fmla="*/ 38239 h 20249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9237" h="2024908">
                <a:moveTo>
                  <a:pt x="2429237" y="41294"/>
                </a:moveTo>
                <a:lnTo>
                  <a:pt x="1908022" y="2024294"/>
                </a:lnTo>
                <a:lnTo>
                  <a:pt x="0" y="2024908"/>
                </a:lnTo>
                <a:cubicBezTo>
                  <a:pt x="-233" y="1301461"/>
                  <a:pt x="385637" y="632884"/>
                  <a:pt x="1012169" y="271175"/>
                </a:cubicBezTo>
                <a:cubicBezTo>
                  <a:pt x="1442909" y="22500"/>
                  <a:pt x="1942379" y="-55139"/>
                  <a:pt x="2416029" y="3823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10" name="Espace réservé du numéro de diapositive 2">
            <a:extLst>
              <a:ext uri="{FF2B5EF4-FFF2-40B4-BE49-F238E27FC236}">
                <a16:creationId xmlns:a16="http://schemas.microsoft.com/office/drawing/2014/main" id="{4E4897E6-727D-0143-BB03-124600E06CF7}"/>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5" name="Espace réservé du pied de page 4">
            <a:extLst>
              <a:ext uri="{FF2B5EF4-FFF2-40B4-BE49-F238E27FC236}">
                <a16:creationId xmlns:a16="http://schemas.microsoft.com/office/drawing/2014/main" id="{6C01A716-B722-0645-AF28-AF0BBDBF068D}"/>
              </a:ext>
            </a:extLst>
          </p:cNvPr>
          <p:cNvSpPr>
            <a:spLocks noGrp="1"/>
          </p:cNvSpPr>
          <p:nvPr>
            <p:ph type="ftr" sz="quarter" idx="15"/>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6" name="ZoneTexte 15">
            <a:extLst>
              <a:ext uri="{FF2B5EF4-FFF2-40B4-BE49-F238E27FC236}">
                <a16:creationId xmlns:a16="http://schemas.microsoft.com/office/drawing/2014/main" id="{A58C5D45-26C7-1E45-9861-0FB6FE7682F2}"/>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7" name="Espace réservé de la date 3">
            <a:extLst>
              <a:ext uri="{FF2B5EF4-FFF2-40B4-BE49-F238E27FC236}">
                <a16:creationId xmlns:a16="http://schemas.microsoft.com/office/drawing/2014/main" id="{92103DCA-F69F-4B43-84B9-F9B021A8A045}"/>
              </a:ext>
            </a:extLst>
          </p:cNvPr>
          <p:cNvSpPr>
            <a:spLocks noGrp="1"/>
          </p:cNvSpPr>
          <p:nvPr>
            <p:ph type="dt" sz="half" idx="16"/>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951524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e 2 col">
    <p:spTree>
      <p:nvGrpSpPr>
        <p:cNvPr id="1" name=""/>
        <p:cNvGrpSpPr/>
        <p:nvPr/>
      </p:nvGrpSpPr>
      <p:grpSpPr>
        <a:xfrm>
          <a:off x="0" y="0"/>
          <a:ext cx="0" cy="0"/>
          <a:chOff x="0" y="0"/>
          <a:chExt cx="0" cy="0"/>
        </a:xfrm>
      </p:grpSpPr>
      <p:sp>
        <p:nvSpPr>
          <p:cNvPr id="13" name="Espace réservé du texte 3">
            <a:extLst>
              <a:ext uri="{FF2B5EF4-FFF2-40B4-BE49-F238E27FC236}">
                <a16:creationId xmlns:a16="http://schemas.microsoft.com/office/drawing/2014/main" id="{B49B1F84-3889-934E-8DE5-825BFCD89194}"/>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6" name="Espace réservé du texte 2">
            <a:extLst>
              <a:ext uri="{FF2B5EF4-FFF2-40B4-BE49-F238E27FC236}">
                <a16:creationId xmlns:a16="http://schemas.microsoft.com/office/drawing/2014/main" id="{C5BD53EB-61A3-B94D-9977-83A69DE49D2C}"/>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19" name="Espace réservé du texte 2">
            <a:extLst>
              <a:ext uri="{FF2B5EF4-FFF2-40B4-BE49-F238E27FC236}">
                <a16:creationId xmlns:a16="http://schemas.microsoft.com/office/drawing/2014/main" id="{3F0D45EE-FA22-594C-A847-DBEEDEE319FE}"/>
              </a:ext>
            </a:extLst>
          </p:cNvPr>
          <p:cNvSpPr>
            <a:spLocks noGrp="1"/>
          </p:cNvSpPr>
          <p:nvPr>
            <p:ph idx="15"/>
          </p:nvPr>
        </p:nvSpPr>
        <p:spPr>
          <a:xfrm>
            <a:off x="6450174" y="1971784"/>
            <a:ext cx="520149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20" name="Titre 1">
            <a:extLst>
              <a:ext uri="{FF2B5EF4-FFF2-40B4-BE49-F238E27FC236}">
                <a16:creationId xmlns:a16="http://schemas.microsoft.com/office/drawing/2014/main" id="{27E76859-BD46-1A40-8237-24B86C806514}"/>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25" name="Forme libre 24">
            <a:extLst>
              <a:ext uri="{FF2B5EF4-FFF2-40B4-BE49-F238E27FC236}">
                <a16:creationId xmlns:a16="http://schemas.microsoft.com/office/drawing/2014/main" id="{818500A7-FF50-4647-AF7F-18C427A01221}"/>
              </a:ext>
            </a:extLst>
          </p:cNvPr>
          <p:cNvSpPr/>
          <p:nvPr userDrawn="1"/>
        </p:nvSpPr>
        <p:spPr>
          <a:xfrm rot="1590106">
            <a:off x="10938717" y="1351033"/>
            <a:ext cx="1716444" cy="1619837"/>
          </a:xfrm>
          <a:custGeom>
            <a:avLst/>
            <a:gdLst>
              <a:gd name="connsiteX0" fmla="*/ 0 w 1716444"/>
              <a:gd name="connsiteY0" fmla="*/ 0 h 1619837"/>
              <a:gd name="connsiteX1" fmla="*/ 502259 w 1716444"/>
              <a:gd name="connsiteY1" fmla="*/ 0 h 1619837"/>
              <a:gd name="connsiteX2" fmla="*/ 908761 w 1716444"/>
              <a:gd name="connsiteY2" fmla="*/ 0 h 1619837"/>
              <a:gd name="connsiteX3" fmla="*/ 1716444 w 1716444"/>
              <a:gd name="connsiteY3" fmla="*/ 1619836 h 1619837"/>
              <a:gd name="connsiteX4" fmla="*/ 1194868 w 1716444"/>
              <a:gd name="connsiteY4" fmla="*/ 1619836 h 1619837"/>
              <a:gd name="connsiteX5" fmla="*/ 1194868 w 1716444"/>
              <a:gd name="connsiteY5" fmla="*/ 1619837 h 1619837"/>
              <a:gd name="connsiteX6" fmla="*/ 0 w 1716444"/>
              <a:gd name="connsiteY6" fmla="*/ 1619837 h 1619837"/>
              <a:gd name="connsiteX7" fmla="*/ 381226 w 1716444"/>
              <a:gd name="connsiteY7" fmla="*/ 809919 h 1619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6444" h="1619837">
                <a:moveTo>
                  <a:pt x="0" y="0"/>
                </a:moveTo>
                <a:lnTo>
                  <a:pt x="502259" y="0"/>
                </a:lnTo>
                <a:lnTo>
                  <a:pt x="908761" y="0"/>
                </a:lnTo>
                <a:lnTo>
                  <a:pt x="1716444" y="1619836"/>
                </a:lnTo>
                <a:lnTo>
                  <a:pt x="1194868" y="1619836"/>
                </a:lnTo>
                <a:lnTo>
                  <a:pt x="1194868" y="1619837"/>
                </a:lnTo>
                <a:lnTo>
                  <a:pt x="0" y="1619837"/>
                </a:lnTo>
                <a:lnTo>
                  <a:pt x="381226" y="8099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sz="3800" b="1" dirty="0">
              <a:solidFill>
                <a:schemeClr val="tx1"/>
              </a:solidFill>
              <a:latin typeface="Source Sans Pro" panose="020B0503030403020204" pitchFamily="34" charset="77"/>
            </a:endParaRPr>
          </a:p>
        </p:txBody>
      </p:sp>
      <p:sp>
        <p:nvSpPr>
          <p:cNvPr id="11" name="Espace réservé du numéro de diapositive 2">
            <a:extLst>
              <a:ext uri="{FF2B5EF4-FFF2-40B4-BE49-F238E27FC236}">
                <a16:creationId xmlns:a16="http://schemas.microsoft.com/office/drawing/2014/main" id="{78DAC5DF-07FB-4248-BAFB-A6D170B6F597}"/>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4" name="Espace réservé du pied de page 4">
            <a:extLst>
              <a:ext uri="{FF2B5EF4-FFF2-40B4-BE49-F238E27FC236}">
                <a16:creationId xmlns:a16="http://schemas.microsoft.com/office/drawing/2014/main" id="{4ECDB81F-5BEC-3741-9E75-22B9B0EDDD52}"/>
              </a:ext>
            </a:extLst>
          </p:cNvPr>
          <p:cNvSpPr>
            <a:spLocks noGrp="1"/>
          </p:cNvSpPr>
          <p:nvPr>
            <p:ph type="ftr" sz="quarter" idx="16"/>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5" name="ZoneTexte 14">
            <a:extLst>
              <a:ext uri="{FF2B5EF4-FFF2-40B4-BE49-F238E27FC236}">
                <a16:creationId xmlns:a16="http://schemas.microsoft.com/office/drawing/2014/main" id="{A245C634-D621-AE46-A6A5-3B0765363DDC}"/>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7" name="Espace réservé de la date 3">
            <a:extLst>
              <a:ext uri="{FF2B5EF4-FFF2-40B4-BE49-F238E27FC236}">
                <a16:creationId xmlns:a16="http://schemas.microsoft.com/office/drawing/2014/main" id="{57E5F989-128B-3F48-A385-1CACC920FBF6}"/>
              </a:ext>
            </a:extLst>
          </p:cNvPr>
          <p:cNvSpPr>
            <a:spLocks noGrp="1"/>
          </p:cNvSpPr>
          <p:nvPr>
            <p:ph type="dt" sz="half" idx="17"/>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997035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e + image 1">
    <p:spTree>
      <p:nvGrpSpPr>
        <p:cNvPr id="1" name=""/>
        <p:cNvGrpSpPr/>
        <p:nvPr/>
      </p:nvGrpSpPr>
      <p:grpSpPr>
        <a:xfrm>
          <a:off x="0" y="0"/>
          <a:ext cx="0" cy="0"/>
          <a:chOff x="0" y="0"/>
          <a:chExt cx="0" cy="0"/>
        </a:xfrm>
      </p:grpSpPr>
      <p:sp>
        <p:nvSpPr>
          <p:cNvPr id="5" name="Espace réservé pour une image  8">
            <a:extLst>
              <a:ext uri="{FF2B5EF4-FFF2-40B4-BE49-F238E27FC236}">
                <a16:creationId xmlns:a16="http://schemas.microsoft.com/office/drawing/2014/main" id="{DD2EEAFC-780F-7A40-B6A8-66577CFE640C}"/>
              </a:ext>
            </a:extLst>
          </p:cNvPr>
          <p:cNvSpPr>
            <a:spLocks noGrp="1"/>
          </p:cNvSpPr>
          <p:nvPr>
            <p:ph type="pic" sz="quarter" idx="30"/>
          </p:nvPr>
        </p:nvSpPr>
        <p:spPr>
          <a:xfrm>
            <a:off x="6096000" y="0"/>
            <a:ext cx="6096000" cy="6858000"/>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6" name="Espace réservé du texte 8">
            <a:extLst>
              <a:ext uri="{FF2B5EF4-FFF2-40B4-BE49-F238E27FC236}">
                <a16:creationId xmlns:a16="http://schemas.microsoft.com/office/drawing/2014/main" id="{3CC7D74C-0EBB-DE4A-B0EE-63F8618B7458}"/>
              </a:ext>
            </a:extLst>
          </p:cNvPr>
          <p:cNvSpPr>
            <a:spLocks noGrp="1"/>
          </p:cNvSpPr>
          <p:nvPr>
            <p:ph type="body" sz="quarter" idx="16" hasCustomPrompt="1"/>
          </p:nvPr>
        </p:nvSpPr>
        <p:spPr>
          <a:xfrm rot="16200000">
            <a:off x="10704231" y="4829899"/>
            <a:ext cx="2799071" cy="176472"/>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20" name="Espace réservé du texte 3">
            <a:extLst>
              <a:ext uri="{FF2B5EF4-FFF2-40B4-BE49-F238E27FC236}">
                <a16:creationId xmlns:a16="http://schemas.microsoft.com/office/drawing/2014/main" id="{E2B03C9F-489D-0B48-A4F8-D904170BBB2A}"/>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1" name="Espace réservé du texte 2">
            <a:extLst>
              <a:ext uri="{FF2B5EF4-FFF2-40B4-BE49-F238E27FC236}">
                <a16:creationId xmlns:a16="http://schemas.microsoft.com/office/drawing/2014/main" id="{A58A50B9-CC20-7A4B-99FC-DEFA1C757655}"/>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24" name="Titre 1">
            <a:extLst>
              <a:ext uri="{FF2B5EF4-FFF2-40B4-BE49-F238E27FC236}">
                <a16:creationId xmlns:a16="http://schemas.microsoft.com/office/drawing/2014/main" id="{531A2E84-DA41-4C4C-8C47-5C3A9D064A04}"/>
              </a:ext>
            </a:extLst>
          </p:cNvPr>
          <p:cNvSpPr>
            <a:spLocks noGrp="1"/>
          </p:cNvSpPr>
          <p:nvPr>
            <p:ph type="title" hasCustomPrompt="1"/>
          </p:nvPr>
        </p:nvSpPr>
        <p:spPr>
          <a:xfrm>
            <a:off x="540325" y="540327"/>
            <a:ext cx="520149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32" name="Espace réservé du texte 31">
            <a:extLst>
              <a:ext uri="{FF2B5EF4-FFF2-40B4-BE49-F238E27FC236}">
                <a16:creationId xmlns:a16="http://schemas.microsoft.com/office/drawing/2014/main" id="{0DAAF835-B70B-1845-82AD-0EA4952F58E9}"/>
              </a:ext>
            </a:extLst>
          </p:cNvPr>
          <p:cNvSpPr>
            <a:spLocks noGrp="1"/>
          </p:cNvSpPr>
          <p:nvPr>
            <p:ph type="body" sz="quarter" idx="31" hasCustomPrompt="1"/>
          </p:nvPr>
        </p:nvSpPr>
        <p:spPr>
          <a:xfrm rot="20806475">
            <a:off x="7291479" y="2643945"/>
            <a:ext cx="2869704" cy="792000"/>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3"/>
          </a:solidFill>
        </p:spPr>
        <p:txBody>
          <a:bodyPr wrap="square" lIns="108000" rIns="108000" anchor="ctr">
            <a:noAutofit/>
          </a:bodyPr>
          <a:lstStyle>
            <a:lvl1pPr algn="ctr">
              <a:lnSpc>
                <a:spcPct val="80000"/>
              </a:lnSpc>
              <a:spcAft>
                <a:spcPts val="0"/>
              </a:spcAft>
              <a:defRPr sz="2600" b="1" i="0" cap="all" baseline="0">
                <a:solidFill>
                  <a:schemeClr val="bg1"/>
                </a:solidFill>
                <a:latin typeface="Paris2024" panose="02010503030201020103" pitchFamily="2" charset="0"/>
              </a:defRPr>
            </a:lvl1pPr>
          </a:lstStyle>
          <a:p>
            <a:pPr lvl="0"/>
            <a:r>
              <a:rPr lang="fr-FR" dirty="0"/>
              <a:t>Texte</a:t>
            </a:r>
          </a:p>
        </p:txBody>
      </p:sp>
      <p:sp>
        <p:nvSpPr>
          <p:cNvPr id="30" name="Espace réservé du texte 8">
            <a:extLst>
              <a:ext uri="{FF2B5EF4-FFF2-40B4-BE49-F238E27FC236}">
                <a16:creationId xmlns:a16="http://schemas.microsoft.com/office/drawing/2014/main" id="{D6AD753C-4DE7-0D41-B7E2-5D1997E51912}"/>
              </a:ext>
            </a:extLst>
          </p:cNvPr>
          <p:cNvSpPr>
            <a:spLocks noGrp="1"/>
          </p:cNvSpPr>
          <p:nvPr>
            <p:ph type="body" sz="quarter" idx="33" hasCustomPrompt="1"/>
          </p:nvPr>
        </p:nvSpPr>
        <p:spPr>
          <a:xfrm rot="487132">
            <a:off x="8418709" y="3730461"/>
            <a:ext cx="2418190" cy="677129"/>
          </a:xfrm>
          <a:solidFill>
            <a:schemeClr val="bg2"/>
          </a:solidFill>
        </p:spPr>
        <p:txBody>
          <a:bodyPr lIns="108000" tIns="72000" rIns="108000" anchor="ctr">
            <a:noAutofit/>
          </a:bodyPr>
          <a:lstStyle>
            <a:lvl1pPr algn="ctr">
              <a:lnSpc>
                <a:spcPct val="80000"/>
              </a:lnSpc>
              <a:spcAft>
                <a:spcPts val="0"/>
              </a:spcAft>
              <a:defRPr lang="fr-FR" sz="3200" b="1" i="0" kern="1200" cap="all" baseline="0" dirty="0" smtClean="0">
                <a:solidFill>
                  <a:schemeClr val="accent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34" name="Espace réservé du texte 8">
            <a:extLst>
              <a:ext uri="{FF2B5EF4-FFF2-40B4-BE49-F238E27FC236}">
                <a16:creationId xmlns:a16="http://schemas.microsoft.com/office/drawing/2014/main" id="{631C283E-B3FA-3E4E-85A2-04B800074718}"/>
              </a:ext>
            </a:extLst>
          </p:cNvPr>
          <p:cNvSpPr>
            <a:spLocks noGrp="1"/>
          </p:cNvSpPr>
          <p:nvPr>
            <p:ph type="body" sz="quarter" idx="32" hasCustomPrompt="1"/>
          </p:nvPr>
        </p:nvSpPr>
        <p:spPr>
          <a:xfrm>
            <a:off x="8203884" y="3372480"/>
            <a:ext cx="936741" cy="381232"/>
          </a:xfrm>
          <a:solidFill>
            <a:schemeClr val="accent1"/>
          </a:solidFill>
        </p:spPr>
        <p:txBody>
          <a:bodyPr lIns="108000" tIns="72000" rIns="108000" anchor="ctr">
            <a:noAutofit/>
          </a:bodyPr>
          <a:lstStyle>
            <a:lvl1pPr algn="ctr">
              <a:lnSpc>
                <a:spcPct val="80000"/>
              </a:lnSpc>
              <a:spcAft>
                <a:spcPts val="0"/>
              </a:spcAft>
              <a:defRPr lang="fr-FR" sz="1800" b="1" i="0" kern="1200" cap="all"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4" name="Espace réservé du numéro de diapositive 2">
            <a:extLst>
              <a:ext uri="{FF2B5EF4-FFF2-40B4-BE49-F238E27FC236}">
                <a16:creationId xmlns:a16="http://schemas.microsoft.com/office/drawing/2014/main" id="{D1DBCE2D-5D1D-F143-9CA4-6C58B8F57C7E}"/>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5" name="Espace réservé du pied de page 4">
            <a:extLst>
              <a:ext uri="{FF2B5EF4-FFF2-40B4-BE49-F238E27FC236}">
                <a16:creationId xmlns:a16="http://schemas.microsoft.com/office/drawing/2014/main" id="{90E58BEF-1C61-0E40-8449-E38A7D4CDED1}"/>
              </a:ext>
            </a:extLst>
          </p:cNvPr>
          <p:cNvSpPr>
            <a:spLocks noGrp="1"/>
          </p:cNvSpPr>
          <p:nvPr>
            <p:ph type="ftr" sz="quarter" idx="3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6" name="ZoneTexte 15">
            <a:extLst>
              <a:ext uri="{FF2B5EF4-FFF2-40B4-BE49-F238E27FC236}">
                <a16:creationId xmlns:a16="http://schemas.microsoft.com/office/drawing/2014/main" id="{5669D330-DC59-BE4C-821A-92C52C4A4BE4}"/>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9" name="Espace réservé de la date 3">
            <a:extLst>
              <a:ext uri="{FF2B5EF4-FFF2-40B4-BE49-F238E27FC236}">
                <a16:creationId xmlns:a16="http://schemas.microsoft.com/office/drawing/2014/main" id="{F997E12F-4312-6E44-A34A-E6FACE45E1F9}"/>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884579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e + image 2">
    <p:bg>
      <p:bgPr>
        <a:solidFill>
          <a:schemeClr val="accent5"/>
        </a:solidFill>
        <a:effectLst/>
      </p:bgPr>
    </p:bg>
    <p:spTree>
      <p:nvGrpSpPr>
        <p:cNvPr id="1" name=""/>
        <p:cNvGrpSpPr/>
        <p:nvPr/>
      </p:nvGrpSpPr>
      <p:grpSpPr>
        <a:xfrm>
          <a:off x="0" y="0"/>
          <a:ext cx="0" cy="0"/>
          <a:chOff x="0" y="0"/>
          <a:chExt cx="0" cy="0"/>
        </a:xfrm>
      </p:grpSpPr>
      <p:sp>
        <p:nvSpPr>
          <p:cNvPr id="5" name="Espace réservé pour une image  8">
            <a:extLst>
              <a:ext uri="{FF2B5EF4-FFF2-40B4-BE49-F238E27FC236}">
                <a16:creationId xmlns:a16="http://schemas.microsoft.com/office/drawing/2014/main" id="{DD2EEAFC-780F-7A40-B6A8-66577CFE640C}"/>
              </a:ext>
            </a:extLst>
          </p:cNvPr>
          <p:cNvSpPr>
            <a:spLocks noGrp="1"/>
          </p:cNvSpPr>
          <p:nvPr>
            <p:ph type="pic" sz="quarter" idx="30"/>
          </p:nvPr>
        </p:nvSpPr>
        <p:spPr>
          <a:xfrm rot="734915">
            <a:off x="6768340" y="837648"/>
            <a:ext cx="4739224" cy="4293714"/>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6" name="Espace réservé du texte 8">
            <a:extLst>
              <a:ext uri="{FF2B5EF4-FFF2-40B4-BE49-F238E27FC236}">
                <a16:creationId xmlns:a16="http://schemas.microsoft.com/office/drawing/2014/main" id="{3CC7D74C-0EBB-DE4A-B0EE-63F8618B7458}"/>
              </a:ext>
            </a:extLst>
          </p:cNvPr>
          <p:cNvSpPr>
            <a:spLocks noGrp="1"/>
          </p:cNvSpPr>
          <p:nvPr>
            <p:ph type="body" sz="quarter" idx="16" hasCustomPrompt="1"/>
          </p:nvPr>
        </p:nvSpPr>
        <p:spPr>
          <a:xfrm rot="16931967">
            <a:off x="9814345" y="4041350"/>
            <a:ext cx="2799071" cy="176472"/>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20" name="Espace réservé du texte 3">
            <a:extLst>
              <a:ext uri="{FF2B5EF4-FFF2-40B4-BE49-F238E27FC236}">
                <a16:creationId xmlns:a16="http://schemas.microsoft.com/office/drawing/2014/main" id="{E2B03C9F-489D-0B48-A4F8-D904170BBB2A}"/>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1" name="Espace réservé du texte 2">
            <a:extLst>
              <a:ext uri="{FF2B5EF4-FFF2-40B4-BE49-F238E27FC236}">
                <a16:creationId xmlns:a16="http://schemas.microsoft.com/office/drawing/2014/main" id="{A58A50B9-CC20-7A4B-99FC-DEFA1C757655}"/>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lvl1pPr>
              <a:defRPr>
                <a:solidFill>
                  <a:schemeClr val="bg1"/>
                </a:solidFill>
              </a:defRPr>
            </a:lvl1pPr>
          </a:lstStyle>
          <a:p>
            <a:pPr lvl="0"/>
            <a:r>
              <a:rPr lang="fr-FR" dirty="0"/>
              <a:t>Cliquez pour modifier les styles du texte du masque</a:t>
            </a:r>
          </a:p>
        </p:txBody>
      </p:sp>
      <p:sp>
        <p:nvSpPr>
          <p:cNvPr id="24" name="Titre 1">
            <a:extLst>
              <a:ext uri="{FF2B5EF4-FFF2-40B4-BE49-F238E27FC236}">
                <a16:creationId xmlns:a16="http://schemas.microsoft.com/office/drawing/2014/main" id="{531A2E84-DA41-4C4C-8C47-5C3A9D064A04}"/>
              </a:ext>
            </a:extLst>
          </p:cNvPr>
          <p:cNvSpPr>
            <a:spLocks noGrp="1"/>
          </p:cNvSpPr>
          <p:nvPr>
            <p:ph type="title" hasCustomPrompt="1"/>
          </p:nvPr>
        </p:nvSpPr>
        <p:spPr>
          <a:xfrm>
            <a:off x="540325" y="540327"/>
            <a:ext cx="5201497" cy="512851"/>
          </a:xfrm>
        </p:spPr>
        <p:txBody>
          <a:bodyPr/>
          <a:lstStyle>
            <a:lvl1pPr>
              <a:defRPr lang="fr-FR" sz="3600" b="1" i="0" kern="1200" cap="all" baseline="0" dirty="0">
                <a:solidFill>
                  <a:schemeClr val="bg1"/>
                </a:solidFill>
                <a:latin typeface="Paris2024" panose="02010503030201020103" pitchFamily="2" charset="0"/>
                <a:ea typeface="+mj-ea"/>
                <a:cs typeface="+mj-cs"/>
              </a:defRPr>
            </a:lvl1pPr>
          </a:lstStyle>
          <a:p>
            <a:r>
              <a:rPr lang="fr-FR" dirty="0"/>
              <a:t>titre</a:t>
            </a:r>
          </a:p>
        </p:txBody>
      </p:sp>
      <p:sp>
        <p:nvSpPr>
          <p:cNvPr id="26" name="Espace réservé du texte 25">
            <a:extLst>
              <a:ext uri="{FF2B5EF4-FFF2-40B4-BE49-F238E27FC236}">
                <a16:creationId xmlns:a16="http://schemas.microsoft.com/office/drawing/2014/main" id="{DE3F4F6E-8CFF-8241-8494-8DE018E47A74}"/>
              </a:ext>
            </a:extLst>
          </p:cNvPr>
          <p:cNvSpPr>
            <a:spLocks noGrp="1"/>
          </p:cNvSpPr>
          <p:nvPr>
            <p:ph type="body" sz="quarter" idx="34" hasCustomPrompt="1"/>
          </p:nvPr>
        </p:nvSpPr>
        <p:spPr>
          <a:xfrm>
            <a:off x="6095997" y="348176"/>
            <a:ext cx="2789224" cy="924445"/>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3"/>
          </a:solidFill>
        </p:spPr>
        <p:txBody>
          <a:bodyPr wrap="square" lIns="360000" rIns="108000" anchor="ctr">
            <a:noAutofit/>
          </a:bodyPr>
          <a:lstStyle>
            <a:lvl1pPr algn="l">
              <a:lnSpc>
                <a:spcPct val="80000"/>
              </a:lnSpc>
              <a:spcAft>
                <a:spcPts val="0"/>
              </a:spcAft>
              <a:defRPr sz="2600" b="1" i="0" cap="all" baseline="0">
                <a:solidFill>
                  <a:schemeClr val="bg1"/>
                </a:solidFill>
                <a:latin typeface="Paris2024" panose="02010503030201020103" pitchFamily="2" charset="0"/>
              </a:defRPr>
            </a:lvl1pPr>
          </a:lstStyle>
          <a:p>
            <a:pPr lvl="0"/>
            <a:r>
              <a:rPr lang="fr-FR" dirty="0"/>
              <a:t>Texte</a:t>
            </a:r>
          </a:p>
        </p:txBody>
      </p:sp>
      <p:sp>
        <p:nvSpPr>
          <p:cNvPr id="14" name="Espace réservé du numéro de diapositive 2">
            <a:extLst>
              <a:ext uri="{FF2B5EF4-FFF2-40B4-BE49-F238E27FC236}">
                <a16:creationId xmlns:a16="http://schemas.microsoft.com/office/drawing/2014/main" id="{C8E137BE-EBA6-4443-8B1F-D89283BFA7F1}"/>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5" name="Espace réservé du pied de page 4">
            <a:extLst>
              <a:ext uri="{FF2B5EF4-FFF2-40B4-BE49-F238E27FC236}">
                <a16:creationId xmlns:a16="http://schemas.microsoft.com/office/drawing/2014/main" id="{5F9F60F1-00EE-C546-A4E3-92DC2B08BE91}"/>
              </a:ext>
            </a:extLst>
          </p:cNvPr>
          <p:cNvSpPr>
            <a:spLocks noGrp="1"/>
          </p:cNvSpPr>
          <p:nvPr>
            <p:ph type="ftr" sz="quarter" idx="35"/>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8" name="ZoneTexte 17">
            <a:extLst>
              <a:ext uri="{FF2B5EF4-FFF2-40B4-BE49-F238E27FC236}">
                <a16:creationId xmlns:a16="http://schemas.microsoft.com/office/drawing/2014/main" id="{60ABB6D0-069E-834D-A1D6-8476C625C2B8}"/>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9" name="Espace réservé de la date 3">
            <a:extLst>
              <a:ext uri="{FF2B5EF4-FFF2-40B4-BE49-F238E27FC236}">
                <a16:creationId xmlns:a16="http://schemas.microsoft.com/office/drawing/2014/main" id="{E04E8137-F39A-6447-907A-06039C67CC55}"/>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
        <p:nvSpPr>
          <p:cNvPr id="22" name="Secteurs 21">
            <a:extLst>
              <a:ext uri="{FF2B5EF4-FFF2-40B4-BE49-F238E27FC236}">
                <a16:creationId xmlns:a16="http://schemas.microsoft.com/office/drawing/2014/main" id="{6E6796DE-C5F5-2240-BCAA-F3235EED92EE}"/>
              </a:ext>
            </a:extLst>
          </p:cNvPr>
          <p:cNvSpPr/>
          <p:nvPr userDrawn="1"/>
        </p:nvSpPr>
        <p:spPr>
          <a:xfrm rot="20921707">
            <a:off x="6113068" y="4422831"/>
            <a:ext cx="2376522" cy="2376522"/>
          </a:xfrm>
          <a:prstGeom prst="pie">
            <a:avLst>
              <a:gd name="adj1" fmla="val 10798892"/>
              <a:gd name="adj2" fmla="val 246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b="1" dirty="0">
              <a:solidFill>
                <a:schemeClr val="tx1"/>
              </a:solidFill>
              <a:latin typeface="Source Sans Pro" panose="020B0503030403020204" pitchFamily="34" charset="77"/>
            </a:endParaRPr>
          </a:p>
        </p:txBody>
      </p:sp>
      <p:sp>
        <p:nvSpPr>
          <p:cNvPr id="31" name="Espace réservé du texte 8">
            <a:extLst>
              <a:ext uri="{FF2B5EF4-FFF2-40B4-BE49-F238E27FC236}">
                <a16:creationId xmlns:a16="http://schemas.microsoft.com/office/drawing/2014/main" id="{46F453A6-E29E-B34F-8CBF-823CC2253FBB}"/>
              </a:ext>
            </a:extLst>
          </p:cNvPr>
          <p:cNvSpPr>
            <a:spLocks noGrp="1"/>
          </p:cNvSpPr>
          <p:nvPr>
            <p:ph type="body" sz="quarter" idx="32" hasCustomPrompt="1"/>
          </p:nvPr>
        </p:nvSpPr>
        <p:spPr>
          <a:xfrm>
            <a:off x="7400547" y="5486400"/>
            <a:ext cx="2445979" cy="831271"/>
          </a:xfrm>
          <a:solidFill>
            <a:schemeClr val="accent1"/>
          </a:solidFill>
        </p:spPr>
        <p:txBody>
          <a:bodyPr lIns="108000" tIns="72000" rIns="108000" anchor="ctr">
            <a:noAutofit/>
          </a:bodyPr>
          <a:lstStyle>
            <a:lvl1pPr algn="ctr">
              <a:lnSpc>
                <a:spcPct val="80000"/>
              </a:lnSpc>
              <a:spcAft>
                <a:spcPts val="0"/>
              </a:spcAft>
              <a:defRPr lang="fr-FR" sz="1400" b="0" i="0" kern="1200" cap="none"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Tree>
    <p:extLst>
      <p:ext uri="{BB962C8B-B14F-4D97-AF65-F5344CB8AC3E}">
        <p14:creationId xmlns:p14="http://schemas.microsoft.com/office/powerpoint/2010/main" val="1604853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e + image 3">
    <p:bg>
      <p:bgPr>
        <a:solidFill>
          <a:schemeClr val="accent3"/>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2D2DEE-2213-7C42-B21B-B6E92BEB64CE}"/>
              </a:ext>
            </a:extLst>
          </p:cNvPr>
          <p:cNvSpPr/>
          <p:nvPr userDrawn="1"/>
        </p:nvSpPr>
        <p:spPr>
          <a:xfrm>
            <a:off x="-1" y="0"/>
            <a:ext cx="6095993" cy="685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5" name="Espace réservé pour une image  8">
            <a:extLst>
              <a:ext uri="{FF2B5EF4-FFF2-40B4-BE49-F238E27FC236}">
                <a16:creationId xmlns:a16="http://schemas.microsoft.com/office/drawing/2014/main" id="{DD2EEAFC-780F-7A40-B6A8-66577CFE640C}"/>
              </a:ext>
            </a:extLst>
          </p:cNvPr>
          <p:cNvSpPr>
            <a:spLocks noGrp="1"/>
          </p:cNvSpPr>
          <p:nvPr>
            <p:ph type="pic" sz="quarter" idx="30"/>
          </p:nvPr>
        </p:nvSpPr>
        <p:spPr>
          <a:xfrm>
            <a:off x="6768340" y="837648"/>
            <a:ext cx="4739224" cy="4487435"/>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6" name="Espace réservé du texte 8">
            <a:extLst>
              <a:ext uri="{FF2B5EF4-FFF2-40B4-BE49-F238E27FC236}">
                <a16:creationId xmlns:a16="http://schemas.microsoft.com/office/drawing/2014/main" id="{3CC7D74C-0EBB-DE4A-B0EE-63F8618B7458}"/>
              </a:ext>
            </a:extLst>
          </p:cNvPr>
          <p:cNvSpPr>
            <a:spLocks noGrp="1"/>
          </p:cNvSpPr>
          <p:nvPr>
            <p:ph type="body" sz="quarter" idx="16" hasCustomPrompt="1"/>
          </p:nvPr>
        </p:nvSpPr>
        <p:spPr>
          <a:xfrm rot="16200000">
            <a:off x="10019793" y="3505057"/>
            <a:ext cx="2799071" cy="176472"/>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26" name="Espace réservé du texte 25">
            <a:extLst>
              <a:ext uri="{FF2B5EF4-FFF2-40B4-BE49-F238E27FC236}">
                <a16:creationId xmlns:a16="http://schemas.microsoft.com/office/drawing/2014/main" id="{DE3F4F6E-8CFF-8241-8494-8DE018E47A74}"/>
              </a:ext>
            </a:extLst>
          </p:cNvPr>
          <p:cNvSpPr>
            <a:spLocks noGrp="1"/>
          </p:cNvSpPr>
          <p:nvPr>
            <p:ph type="body" sz="quarter" idx="34" hasCustomPrompt="1"/>
          </p:nvPr>
        </p:nvSpPr>
        <p:spPr>
          <a:xfrm rot="705527">
            <a:off x="8901903" y="436458"/>
            <a:ext cx="3549370" cy="924445"/>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2"/>
          </a:solidFill>
        </p:spPr>
        <p:txBody>
          <a:bodyPr wrap="square" lIns="360000" rIns="108000" anchor="ctr">
            <a:noAutofit/>
          </a:bodyPr>
          <a:lstStyle>
            <a:lvl1pPr algn="l">
              <a:lnSpc>
                <a:spcPct val="80000"/>
              </a:lnSpc>
              <a:spcAft>
                <a:spcPts val="0"/>
              </a:spcAft>
              <a:defRPr sz="3200" b="1" i="0" cap="all" baseline="0">
                <a:solidFill>
                  <a:schemeClr val="bg1"/>
                </a:solidFill>
                <a:latin typeface="Paris2024" panose="02010503030201020103" pitchFamily="2" charset="0"/>
              </a:defRPr>
            </a:lvl1pPr>
          </a:lstStyle>
          <a:p>
            <a:pPr lvl="0"/>
            <a:r>
              <a:rPr lang="fr-FR" dirty="0"/>
              <a:t>Texte</a:t>
            </a:r>
          </a:p>
        </p:txBody>
      </p:sp>
      <p:sp>
        <p:nvSpPr>
          <p:cNvPr id="31" name="Espace réservé du texte 8">
            <a:extLst>
              <a:ext uri="{FF2B5EF4-FFF2-40B4-BE49-F238E27FC236}">
                <a16:creationId xmlns:a16="http://schemas.microsoft.com/office/drawing/2014/main" id="{46F453A6-E29E-B34F-8CBF-823CC2253FBB}"/>
              </a:ext>
            </a:extLst>
          </p:cNvPr>
          <p:cNvSpPr>
            <a:spLocks noGrp="1"/>
          </p:cNvSpPr>
          <p:nvPr>
            <p:ph type="body" sz="quarter" idx="32" hasCustomPrompt="1"/>
          </p:nvPr>
        </p:nvSpPr>
        <p:spPr>
          <a:xfrm>
            <a:off x="6984697" y="4992829"/>
            <a:ext cx="2081244" cy="664507"/>
          </a:xfrm>
          <a:solidFill>
            <a:schemeClr val="accent1"/>
          </a:solidFill>
        </p:spPr>
        <p:txBody>
          <a:bodyPr lIns="108000" tIns="72000" rIns="108000" anchor="ctr">
            <a:noAutofit/>
          </a:bodyPr>
          <a:lstStyle>
            <a:lvl1pPr algn="ctr">
              <a:lnSpc>
                <a:spcPct val="80000"/>
              </a:lnSpc>
              <a:spcAft>
                <a:spcPts val="0"/>
              </a:spcAft>
              <a:defRPr lang="fr-FR" sz="3200" b="1" i="0" kern="1200" cap="all" baseline="0" dirty="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5" name="Espace réservé du texte 3">
            <a:extLst>
              <a:ext uri="{FF2B5EF4-FFF2-40B4-BE49-F238E27FC236}">
                <a16:creationId xmlns:a16="http://schemas.microsoft.com/office/drawing/2014/main" id="{ADCDC4CF-4A04-A44A-8F03-8BA8EB862E22}"/>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2" name="Espace réservé du texte 2">
            <a:extLst>
              <a:ext uri="{FF2B5EF4-FFF2-40B4-BE49-F238E27FC236}">
                <a16:creationId xmlns:a16="http://schemas.microsoft.com/office/drawing/2014/main" id="{11CBD86E-5AE8-9847-8F90-1034C0156B00}"/>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23" name="Titre 1">
            <a:extLst>
              <a:ext uri="{FF2B5EF4-FFF2-40B4-BE49-F238E27FC236}">
                <a16:creationId xmlns:a16="http://schemas.microsoft.com/office/drawing/2014/main" id="{8A9D8887-59DB-A249-AFA0-C7CF085CF59B}"/>
              </a:ext>
            </a:extLst>
          </p:cNvPr>
          <p:cNvSpPr>
            <a:spLocks noGrp="1"/>
          </p:cNvSpPr>
          <p:nvPr>
            <p:ph type="title" hasCustomPrompt="1"/>
          </p:nvPr>
        </p:nvSpPr>
        <p:spPr>
          <a:xfrm>
            <a:off x="540325" y="540327"/>
            <a:ext cx="520149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29" name="Espace réservé du texte 8">
            <a:extLst>
              <a:ext uri="{FF2B5EF4-FFF2-40B4-BE49-F238E27FC236}">
                <a16:creationId xmlns:a16="http://schemas.microsoft.com/office/drawing/2014/main" id="{1A6799CB-3568-E643-B4E0-7ED00C96F5E2}"/>
              </a:ext>
            </a:extLst>
          </p:cNvPr>
          <p:cNvSpPr>
            <a:spLocks noGrp="1"/>
          </p:cNvSpPr>
          <p:nvPr>
            <p:ph type="body" sz="quarter" idx="33" hasCustomPrompt="1"/>
          </p:nvPr>
        </p:nvSpPr>
        <p:spPr>
          <a:xfrm rot="20526238">
            <a:off x="8486762" y="4805560"/>
            <a:ext cx="3564549" cy="3564549"/>
          </a:xfrm>
          <a:prstGeom prst="pie">
            <a:avLst>
              <a:gd name="adj1" fmla="val 10842561"/>
              <a:gd name="adj2" fmla="val 28345"/>
            </a:avLst>
          </a:prstGeom>
          <a:solidFill>
            <a:schemeClr val="bg1"/>
          </a:solidFill>
        </p:spPr>
        <p:txBody>
          <a:bodyPr lIns="108000" tIns="72000" rIns="108000" anchor="t">
            <a:noAutofit/>
          </a:bodyPr>
          <a:lstStyle>
            <a:lvl1pPr algn="ctr">
              <a:lnSpc>
                <a:spcPct val="80000"/>
              </a:lnSpc>
              <a:spcAft>
                <a:spcPts val="0"/>
              </a:spcAft>
              <a:defRPr lang="fr-FR" sz="4000" b="1" i="0" kern="1200" cap="all" baseline="0" dirty="0">
                <a:solidFill>
                  <a:schemeClr val="accent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marL="0" lvl="0" indent="0" algn="ctr" defTabSz="914400" rtl="0" eaLnBrk="1" latinLnBrk="0" hangingPunct="1">
              <a:lnSpc>
                <a:spcPct val="80000"/>
              </a:lnSpc>
              <a:spcBef>
                <a:spcPts val="0"/>
              </a:spcBef>
              <a:spcAft>
                <a:spcPts val="0"/>
              </a:spcAft>
              <a:buFont typeface="Arial" panose="020B0604020202020204" pitchFamily="34" charset="0"/>
              <a:buNone/>
            </a:pPr>
            <a:r>
              <a:rPr lang="fr-FR" sz="4000" dirty="0"/>
              <a:t>texte</a:t>
            </a:r>
            <a:endParaRPr lang="fr-FR" dirty="0"/>
          </a:p>
        </p:txBody>
      </p:sp>
      <p:sp>
        <p:nvSpPr>
          <p:cNvPr id="14" name="Espace réservé du numéro de diapositive 2">
            <a:extLst>
              <a:ext uri="{FF2B5EF4-FFF2-40B4-BE49-F238E27FC236}">
                <a16:creationId xmlns:a16="http://schemas.microsoft.com/office/drawing/2014/main" id="{D870682C-75E6-CD49-B5EB-3951D482AA72}"/>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7" name="Espace réservé du pied de page 4">
            <a:extLst>
              <a:ext uri="{FF2B5EF4-FFF2-40B4-BE49-F238E27FC236}">
                <a16:creationId xmlns:a16="http://schemas.microsoft.com/office/drawing/2014/main" id="{3C35A39D-94FF-034F-AA3C-A8E1FDD4B20F}"/>
              </a:ext>
            </a:extLst>
          </p:cNvPr>
          <p:cNvSpPr>
            <a:spLocks noGrp="1"/>
          </p:cNvSpPr>
          <p:nvPr>
            <p:ph type="ftr" sz="quarter" idx="35"/>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8" name="ZoneTexte 17">
            <a:extLst>
              <a:ext uri="{FF2B5EF4-FFF2-40B4-BE49-F238E27FC236}">
                <a16:creationId xmlns:a16="http://schemas.microsoft.com/office/drawing/2014/main" id="{E269A4E4-88AA-9E47-9679-CC961F542489}"/>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9" name="Espace réservé de la date 3">
            <a:extLst>
              <a:ext uri="{FF2B5EF4-FFF2-40B4-BE49-F238E27FC236}">
                <a16:creationId xmlns:a16="http://schemas.microsoft.com/office/drawing/2014/main" id="{D9CA276E-54C4-7042-83CD-7FB16DC9AA21}"/>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8359635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images">
    <p:bg>
      <p:bgPr>
        <a:solidFill>
          <a:schemeClr val="bg1"/>
        </a:solidFill>
        <a:effectLst/>
      </p:bgPr>
    </p:bg>
    <p:spTree>
      <p:nvGrpSpPr>
        <p:cNvPr id="1" name=""/>
        <p:cNvGrpSpPr/>
        <p:nvPr/>
      </p:nvGrpSpPr>
      <p:grpSpPr>
        <a:xfrm>
          <a:off x="0" y="0"/>
          <a:ext cx="0" cy="0"/>
          <a:chOff x="0" y="0"/>
          <a:chExt cx="0" cy="0"/>
        </a:xfrm>
      </p:grpSpPr>
      <p:sp>
        <p:nvSpPr>
          <p:cNvPr id="17" name="Espace réservé pour une image  8">
            <a:extLst>
              <a:ext uri="{FF2B5EF4-FFF2-40B4-BE49-F238E27FC236}">
                <a16:creationId xmlns:a16="http://schemas.microsoft.com/office/drawing/2014/main" id="{9D07754A-C90E-724B-AD60-F54E396ADADF}"/>
              </a:ext>
            </a:extLst>
          </p:cNvPr>
          <p:cNvSpPr>
            <a:spLocks noGrp="1"/>
          </p:cNvSpPr>
          <p:nvPr>
            <p:ph type="pic" sz="quarter" idx="30"/>
          </p:nvPr>
        </p:nvSpPr>
        <p:spPr>
          <a:xfrm>
            <a:off x="6096000" y="0"/>
            <a:ext cx="6096000" cy="6858000"/>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18" name="Espace réservé du texte 8">
            <a:extLst>
              <a:ext uri="{FF2B5EF4-FFF2-40B4-BE49-F238E27FC236}">
                <a16:creationId xmlns:a16="http://schemas.microsoft.com/office/drawing/2014/main" id="{93E25276-0825-5248-BC25-177594C95B9B}"/>
              </a:ext>
            </a:extLst>
          </p:cNvPr>
          <p:cNvSpPr>
            <a:spLocks noGrp="1"/>
          </p:cNvSpPr>
          <p:nvPr>
            <p:ph type="body" sz="quarter" idx="16" hasCustomPrompt="1"/>
          </p:nvPr>
        </p:nvSpPr>
        <p:spPr>
          <a:xfrm rot="16200000">
            <a:off x="9809327" y="3820691"/>
            <a:ext cx="4588879" cy="176471"/>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11" name="Espace réservé pour une image  8">
            <a:extLst>
              <a:ext uri="{FF2B5EF4-FFF2-40B4-BE49-F238E27FC236}">
                <a16:creationId xmlns:a16="http://schemas.microsoft.com/office/drawing/2014/main" id="{5467D433-EE8C-074A-978E-BFAA790B8182}"/>
              </a:ext>
            </a:extLst>
          </p:cNvPr>
          <p:cNvSpPr>
            <a:spLocks noGrp="1"/>
          </p:cNvSpPr>
          <p:nvPr>
            <p:ph type="pic" sz="quarter" idx="35"/>
          </p:nvPr>
        </p:nvSpPr>
        <p:spPr>
          <a:xfrm rot="354046">
            <a:off x="948680" y="777382"/>
            <a:ext cx="4177015" cy="4349003"/>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13" name="Espace réservé du texte 25">
            <a:extLst>
              <a:ext uri="{FF2B5EF4-FFF2-40B4-BE49-F238E27FC236}">
                <a16:creationId xmlns:a16="http://schemas.microsoft.com/office/drawing/2014/main" id="{9F7D0458-681B-5D44-8D6A-3B26DCA26C86}"/>
              </a:ext>
            </a:extLst>
          </p:cNvPr>
          <p:cNvSpPr>
            <a:spLocks noGrp="1"/>
          </p:cNvSpPr>
          <p:nvPr>
            <p:ph type="body" sz="quarter" idx="37" hasCustomPrompt="1"/>
          </p:nvPr>
        </p:nvSpPr>
        <p:spPr>
          <a:xfrm flipH="1">
            <a:off x="0" y="348176"/>
            <a:ext cx="2789224" cy="924445"/>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3"/>
          </a:solidFill>
        </p:spPr>
        <p:txBody>
          <a:bodyPr wrap="square" lIns="360000" rIns="108000" anchor="ctr">
            <a:noAutofit/>
          </a:bodyPr>
          <a:lstStyle>
            <a:lvl1pPr algn="l">
              <a:lnSpc>
                <a:spcPct val="80000"/>
              </a:lnSpc>
              <a:spcAft>
                <a:spcPts val="0"/>
              </a:spcAft>
              <a:defRPr sz="2600" b="1" i="0" cap="all" baseline="0">
                <a:solidFill>
                  <a:schemeClr val="bg1"/>
                </a:solidFill>
                <a:latin typeface="Paris2024" panose="02010503030201020103" pitchFamily="2" charset="0"/>
              </a:defRPr>
            </a:lvl1pPr>
          </a:lstStyle>
          <a:p>
            <a:pPr lvl="0"/>
            <a:r>
              <a:rPr lang="fr-FR" dirty="0"/>
              <a:t>Texte</a:t>
            </a:r>
          </a:p>
        </p:txBody>
      </p:sp>
      <p:sp>
        <p:nvSpPr>
          <p:cNvPr id="14" name="Espace réservé du texte 8">
            <a:extLst>
              <a:ext uri="{FF2B5EF4-FFF2-40B4-BE49-F238E27FC236}">
                <a16:creationId xmlns:a16="http://schemas.microsoft.com/office/drawing/2014/main" id="{9C90BADB-6EB5-BC41-B2DB-7B91AF1BF898}"/>
              </a:ext>
            </a:extLst>
          </p:cNvPr>
          <p:cNvSpPr>
            <a:spLocks noGrp="1"/>
          </p:cNvSpPr>
          <p:nvPr>
            <p:ph type="body" sz="quarter" idx="38" hasCustomPrompt="1"/>
          </p:nvPr>
        </p:nvSpPr>
        <p:spPr>
          <a:xfrm>
            <a:off x="3271111" y="5146115"/>
            <a:ext cx="2445979" cy="831271"/>
          </a:xfrm>
          <a:solidFill>
            <a:schemeClr val="accent1"/>
          </a:solidFill>
        </p:spPr>
        <p:txBody>
          <a:bodyPr lIns="108000" tIns="72000" rIns="108000" anchor="ctr">
            <a:noAutofit/>
          </a:bodyPr>
          <a:lstStyle>
            <a:lvl1pPr algn="ctr">
              <a:lnSpc>
                <a:spcPct val="80000"/>
              </a:lnSpc>
              <a:spcAft>
                <a:spcPts val="0"/>
              </a:spcAft>
              <a:defRPr lang="fr-FR" sz="1400" b="0" i="0" kern="1200" cap="none"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5" name="Espace réservé du texte 8">
            <a:extLst>
              <a:ext uri="{FF2B5EF4-FFF2-40B4-BE49-F238E27FC236}">
                <a16:creationId xmlns:a16="http://schemas.microsoft.com/office/drawing/2014/main" id="{5803796C-B7C6-924F-92D4-5D89582A5EA3}"/>
              </a:ext>
            </a:extLst>
          </p:cNvPr>
          <p:cNvSpPr>
            <a:spLocks noGrp="1"/>
          </p:cNvSpPr>
          <p:nvPr>
            <p:ph type="body" sz="quarter" idx="39" hasCustomPrompt="1"/>
          </p:nvPr>
        </p:nvSpPr>
        <p:spPr>
          <a:xfrm rot="20858461">
            <a:off x="2443912" y="4311821"/>
            <a:ext cx="1902502" cy="1902502"/>
          </a:xfrm>
          <a:prstGeom prst="pie">
            <a:avLst>
              <a:gd name="adj1" fmla="val 10842561"/>
              <a:gd name="adj2" fmla="val 28345"/>
            </a:avLst>
          </a:prstGeom>
          <a:solidFill>
            <a:schemeClr val="accent2"/>
          </a:solidFill>
        </p:spPr>
        <p:txBody>
          <a:bodyPr lIns="108000" tIns="72000" rIns="108000" anchor="t">
            <a:noAutofit/>
          </a:bodyPr>
          <a:lstStyle>
            <a:lvl1pPr algn="ctr">
              <a:lnSpc>
                <a:spcPct val="80000"/>
              </a:lnSpc>
              <a:spcAft>
                <a:spcPts val="0"/>
              </a:spcAft>
              <a:defRPr lang="fr-FR" sz="2800" b="1" i="0" kern="1200" cap="all"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2" name="Espace réservé du numéro de diapositive 2">
            <a:extLst>
              <a:ext uri="{FF2B5EF4-FFF2-40B4-BE49-F238E27FC236}">
                <a16:creationId xmlns:a16="http://schemas.microsoft.com/office/drawing/2014/main" id="{8B9B5BEA-AF11-B349-A8CB-A3C4692C2806}"/>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9" name="Espace réservé du pied de page 4">
            <a:extLst>
              <a:ext uri="{FF2B5EF4-FFF2-40B4-BE49-F238E27FC236}">
                <a16:creationId xmlns:a16="http://schemas.microsoft.com/office/drawing/2014/main" id="{7EB2E791-5F7E-A24B-AB78-E05087BFB0DC}"/>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0" name="ZoneTexte 19">
            <a:extLst>
              <a:ext uri="{FF2B5EF4-FFF2-40B4-BE49-F238E27FC236}">
                <a16:creationId xmlns:a16="http://schemas.microsoft.com/office/drawing/2014/main" id="{CBCF37EB-70A7-4347-A2F0-8703CB778CD2}"/>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1" name="Espace réservé de la date 3">
            <a:extLst>
              <a:ext uri="{FF2B5EF4-FFF2-40B4-BE49-F238E27FC236}">
                <a16:creationId xmlns:a16="http://schemas.microsoft.com/office/drawing/2014/main" id="{32D54692-C951-BA47-A718-9424DC91DBCD}"/>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6330345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images bis">
    <p:bg>
      <p:bgPr>
        <a:solidFill>
          <a:schemeClr val="accent3"/>
        </a:solidFill>
        <a:effectLst/>
      </p:bgPr>
    </p:bg>
    <p:spTree>
      <p:nvGrpSpPr>
        <p:cNvPr id="1" name=""/>
        <p:cNvGrpSpPr/>
        <p:nvPr/>
      </p:nvGrpSpPr>
      <p:grpSpPr>
        <a:xfrm>
          <a:off x="0" y="0"/>
          <a:ext cx="0" cy="0"/>
          <a:chOff x="0" y="0"/>
          <a:chExt cx="0" cy="0"/>
        </a:xfrm>
      </p:grpSpPr>
      <p:sp>
        <p:nvSpPr>
          <p:cNvPr id="20" name="Espace réservé pour une image  19">
            <a:extLst>
              <a:ext uri="{FF2B5EF4-FFF2-40B4-BE49-F238E27FC236}">
                <a16:creationId xmlns:a16="http://schemas.microsoft.com/office/drawing/2014/main" id="{D0515EFD-6516-C846-8B60-787A05A38F52}"/>
              </a:ext>
            </a:extLst>
          </p:cNvPr>
          <p:cNvSpPr>
            <a:spLocks noGrp="1"/>
          </p:cNvSpPr>
          <p:nvPr>
            <p:ph type="pic" sz="quarter" idx="12"/>
          </p:nvPr>
        </p:nvSpPr>
        <p:spPr>
          <a:xfrm rot="726869">
            <a:off x="-254276" y="1317210"/>
            <a:ext cx="6396140" cy="3804247"/>
          </a:xfrm>
          <a:custGeom>
            <a:avLst/>
            <a:gdLst>
              <a:gd name="connsiteX0" fmla="*/ 1819248 w 6396140"/>
              <a:gd name="connsiteY0" fmla="*/ 80137 h 3804247"/>
              <a:gd name="connsiteX1" fmla="*/ 2583993 w 6396140"/>
              <a:gd name="connsiteY1" fmla="*/ 29 h 3804247"/>
              <a:gd name="connsiteX2" fmla="*/ 6396140 w 6396140"/>
              <a:gd name="connsiteY2" fmla="*/ 3780661 h 3804247"/>
              <a:gd name="connsiteX3" fmla="*/ 2598914 w 6396140"/>
              <a:gd name="connsiteY3" fmla="*/ 3797263 h 3804247"/>
              <a:gd name="connsiteX4" fmla="*/ 595509 w 6396140"/>
              <a:gd name="connsiteY4" fmla="*/ 3804247 h 3804247"/>
              <a:gd name="connsiteX5" fmla="*/ 0 w 6396140"/>
              <a:gd name="connsiteY5" fmla="*/ 1029867 h 3804247"/>
              <a:gd name="connsiteX6" fmla="*/ 35280 w 6396140"/>
              <a:gd name="connsiteY6" fmla="*/ 995980 h 3804247"/>
              <a:gd name="connsiteX7" fmla="*/ 1819248 w 6396140"/>
              <a:gd name="connsiteY7" fmla="*/ 80137 h 3804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96140" h="3804247">
                <a:moveTo>
                  <a:pt x="1819248" y="80137"/>
                </a:moveTo>
                <a:cubicBezTo>
                  <a:pt x="2066172" y="28612"/>
                  <a:pt x="2321932" y="1060"/>
                  <a:pt x="2583993" y="29"/>
                </a:cubicBezTo>
                <a:cubicBezTo>
                  <a:pt x="4680490" y="-8208"/>
                  <a:pt x="6386974" y="1684166"/>
                  <a:pt x="6396140" y="3780661"/>
                </a:cubicBezTo>
                <a:lnTo>
                  <a:pt x="2598914" y="3797263"/>
                </a:lnTo>
                <a:lnTo>
                  <a:pt x="595509" y="3804247"/>
                </a:lnTo>
                <a:lnTo>
                  <a:pt x="0" y="1029867"/>
                </a:lnTo>
                <a:lnTo>
                  <a:pt x="35280" y="995980"/>
                </a:lnTo>
                <a:cubicBezTo>
                  <a:pt x="527991" y="544802"/>
                  <a:pt x="1140209" y="221829"/>
                  <a:pt x="1819248" y="80137"/>
                </a:cubicBezTo>
                <a:close/>
              </a:path>
            </a:pathLst>
          </a:custGeom>
          <a:solidFill>
            <a:schemeClr val="bg2">
              <a:lumMod val="85000"/>
            </a:schemeClr>
          </a:solidFill>
        </p:spPr>
        <p:txBody>
          <a:bodyPr wrap="square" anchor="ctr">
            <a:noAutofit/>
          </a:bodyPr>
          <a:lstStyle>
            <a:lvl1pPr algn="ctr">
              <a:defRPr/>
            </a:lvl1pPr>
          </a:lstStyle>
          <a:p>
            <a:endParaRPr lang="fr-FR" dirty="0"/>
          </a:p>
        </p:txBody>
      </p:sp>
      <p:sp>
        <p:nvSpPr>
          <p:cNvPr id="17" name="Espace réservé pour une image  8">
            <a:extLst>
              <a:ext uri="{FF2B5EF4-FFF2-40B4-BE49-F238E27FC236}">
                <a16:creationId xmlns:a16="http://schemas.microsoft.com/office/drawing/2014/main" id="{9D07754A-C90E-724B-AD60-F54E396ADADF}"/>
              </a:ext>
            </a:extLst>
          </p:cNvPr>
          <p:cNvSpPr>
            <a:spLocks noGrp="1"/>
          </p:cNvSpPr>
          <p:nvPr>
            <p:ph type="pic" sz="quarter" idx="30"/>
          </p:nvPr>
        </p:nvSpPr>
        <p:spPr>
          <a:xfrm>
            <a:off x="6096000" y="0"/>
            <a:ext cx="6096000" cy="6858000"/>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18" name="Espace réservé du texte 8">
            <a:extLst>
              <a:ext uri="{FF2B5EF4-FFF2-40B4-BE49-F238E27FC236}">
                <a16:creationId xmlns:a16="http://schemas.microsoft.com/office/drawing/2014/main" id="{93E25276-0825-5248-BC25-177594C95B9B}"/>
              </a:ext>
            </a:extLst>
          </p:cNvPr>
          <p:cNvSpPr>
            <a:spLocks noGrp="1"/>
          </p:cNvSpPr>
          <p:nvPr>
            <p:ph type="body" sz="quarter" idx="16" hasCustomPrompt="1"/>
          </p:nvPr>
        </p:nvSpPr>
        <p:spPr>
          <a:xfrm rot="16200000">
            <a:off x="9809327" y="3820691"/>
            <a:ext cx="4588879" cy="176471"/>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13" name="Espace réservé du texte 25">
            <a:extLst>
              <a:ext uri="{FF2B5EF4-FFF2-40B4-BE49-F238E27FC236}">
                <a16:creationId xmlns:a16="http://schemas.microsoft.com/office/drawing/2014/main" id="{9F7D0458-681B-5D44-8D6A-3B26DCA26C86}"/>
              </a:ext>
            </a:extLst>
          </p:cNvPr>
          <p:cNvSpPr>
            <a:spLocks noGrp="1"/>
          </p:cNvSpPr>
          <p:nvPr>
            <p:ph type="body" sz="quarter" idx="37" hasCustomPrompt="1"/>
          </p:nvPr>
        </p:nvSpPr>
        <p:spPr>
          <a:xfrm rot="21238409">
            <a:off x="2399481" y="452177"/>
            <a:ext cx="2789224" cy="924445"/>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2"/>
          </a:solidFill>
        </p:spPr>
        <p:txBody>
          <a:bodyPr wrap="square" lIns="360000" rIns="108000" anchor="ctr">
            <a:noAutofit/>
          </a:bodyPr>
          <a:lstStyle>
            <a:lvl1pPr algn="l">
              <a:lnSpc>
                <a:spcPct val="80000"/>
              </a:lnSpc>
              <a:spcAft>
                <a:spcPts val="0"/>
              </a:spcAft>
              <a:defRPr sz="2600" b="1" i="0" cap="all" baseline="0">
                <a:solidFill>
                  <a:schemeClr val="bg1"/>
                </a:solidFill>
                <a:latin typeface="Paris2024" panose="02010503030201020103" pitchFamily="2" charset="0"/>
              </a:defRPr>
            </a:lvl1pPr>
          </a:lstStyle>
          <a:p>
            <a:pPr lvl="0"/>
            <a:r>
              <a:rPr lang="fr-FR" dirty="0"/>
              <a:t>Texte</a:t>
            </a:r>
          </a:p>
        </p:txBody>
      </p:sp>
      <p:sp>
        <p:nvSpPr>
          <p:cNvPr id="14" name="Espace réservé du texte 8">
            <a:extLst>
              <a:ext uri="{FF2B5EF4-FFF2-40B4-BE49-F238E27FC236}">
                <a16:creationId xmlns:a16="http://schemas.microsoft.com/office/drawing/2014/main" id="{9C90BADB-6EB5-BC41-B2DB-7B91AF1BF898}"/>
              </a:ext>
            </a:extLst>
          </p:cNvPr>
          <p:cNvSpPr>
            <a:spLocks noGrp="1"/>
          </p:cNvSpPr>
          <p:nvPr>
            <p:ph type="body" sz="quarter" idx="38" hasCustomPrompt="1"/>
          </p:nvPr>
        </p:nvSpPr>
        <p:spPr>
          <a:xfrm>
            <a:off x="1757247" y="5060923"/>
            <a:ext cx="3131811" cy="871313"/>
          </a:xfrm>
          <a:solidFill>
            <a:schemeClr val="accent1"/>
          </a:solidFill>
        </p:spPr>
        <p:txBody>
          <a:bodyPr lIns="108000" tIns="72000" rIns="108000" anchor="ctr">
            <a:noAutofit/>
          </a:bodyPr>
          <a:lstStyle>
            <a:lvl1pPr algn="ctr">
              <a:lnSpc>
                <a:spcPct val="80000"/>
              </a:lnSpc>
              <a:spcAft>
                <a:spcPts val="0"/>
              </a:spcAft>
              <a:defRPr lang="fr-FR" sz="2600" b="1" i="0" kern="1200" cap="all" baseline="0" dirty="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0" name="Espace réservé du numéro de diapositive 2">
            <a:extLst>
              <a:ext uri="{FF2B5EF4-FFF2-40B4-BE49-F238E27FC236}">
                <a16:creationId xmlns:a16="http://schemas.microsoft.com/office/drawing/2014/main" id="{97E6F42F-EE34-244F-850E-A00DE8AAC97D}"/>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1" name="Espace réservé du pied de page 4">
            <a:extLst>
              <a:ext uri="{FF2B5EF4-FFF2-40B4-BE49-F238E27FC236}">
                <a16:creationId xmlns:a16="http://schemas.microsoft.com/office/drawing/2014/main" id="{0C366470-2B6B-B14D-B01E-CA8A108C10B1}"/>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2" name="ZoneTexte 11">
            <a:extLst>
              <a:ext uri="{FF2B5EF4-FFF2-40B4-BE49-F238E27FC236}">
                <a16:creationId xmlns:a16="http://schemas.microsoft.com/office/drawing/2014/main" id="{D5CC7C00-76AC-1940-929F-DB036225F804}"/>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5" name="Espace réservé de la date 3">
            <a:extLst>
              <a:ext uri="{FF2B5EF4-FFF2-40B4-BE49-F238E27FC236}">
                <a16:creationId xmlns:a16="http://schemas.microsoft.com/office/drawing/2014/main" id="{8992C8BD-C67F-3345-8D7B-6828A024DAEA}"/>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652122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uverture 2">
    <p:bg>
      <p:bgPr>
        <a:solidFill>
          <a:schemeClr val="accent2"/>
        </a:solidFill>
        <a:effectLst/>
      </p:bgPr>
    </p:bg>
    <p:spTree>
      <p:nvGrpSpPr>
        <p:cNvPr id="1" name=""/>
        <p:cNvGrpSpPr/>
        <p:nvPr/>
      </p:nvGrpSpPr>
      <p:grpSpPr>
        <a:xfrm>
          <a:off x="0" y="0"/>
          <a:ext cx="0" cy="0"/>
          <a:chOff x="0" y="0"/>
          <a:chExt cx="0" cy="0"/>
        </a:xfrm>
      </p:grpSpPr>
      <p:sp>
        <p:nvSpPr>
          <p:cNvPr id="25" name="Forme libre 24">
            <a:extLst>
              <a:ext uri="{FF2B5EF4-FFF2-40B4-BE49-F238E27FC236}">
                <a16:creationId xmlns:a16="http://schemas.microsoft.com/office/drawing/2014/main" id="{21C43EE1-F0C7-2E4C-B369-966654D991EB}"/>
              </a:ext>
            </a:extLst>
          </p:cNvPr>
          <p:cNvSpPr/>
          <p:nvPr userDrawn="1"/>
        </p:nvSpPr>
        <p:spPr>
          <a:xfrm rot="20743292">
            <a:off x="-490633" y="1737385"/>
            <a:ext cx="7010329" cy="5507462"/>
          </a:xfrm>
          <a:custGeom>
            <a:avLst/>
            <a:gdLst>
              <a:gd name="connsiteX0" fmla="*/ 2921229 w 7010329"/>
              <a:gd name="connsiteY0" fmla="*/ 184730 h 5507462"/>
              <a:gd name="connsiteX1" fmla="*/ 4260332 w 7010329"/>
              <a:gd name="connsiteY1" fmla="*/ 738350 h 5507462"/>
              <a:gd name="connsiteX2" fmla="*/ 7010328 w 7010329"/>
              <a:gd name="connsiteY2" fmla="*/ 5507462 h 5507462"/>
              <a:gd name="connsiteX3" fmla="*/ 4722315 w 7010329"/>
              <a:gd name="connsiteY3" fmla="*/ 5505824 h 5507462"/>
              <a:gd name="connsiteX4" fmla="*/ 0 w 7010329"/>
              <a:gd name="connsiteY4" fmla="*/ 4304010 h 5507462"/>
              <a:gd name="connsiteX5" fmla="*/ 1090938 w 7010329"/>
              <a:gd name="connsiteY5" fmla="*/ 17359 h 5507462"/>
              <a:gd name="connsiteX6" fmla="*/ 1151649 w 7010329"/>
              <a:gd name="connsiteY6" fmla="*/ 11458 h 5507462"/>
              <a:gd name="connsiteX7" fmla="*/ 2921229 w 7010329"/>
              <a:gd name="connsiteY7" fmla="*/ 184730 h 5507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329" h="5507462">
                <a:moveTo>
                  <a:pt x="2921229" y="184730"/>
                </a:moveTo>
                <a:cubicBezTo>
                  <a:pt x="3384089" y="307789"/>
                  <a:pt x="3834577" y="492330"/>
                  <a:pt x="4260332" y="738350"/>
                </a:cubicBezTo>
                <a:cubicBezTo>
                  <a:pt x="5963353" y="1722430"/>
                  <a:pt x="7011736" y="3540563"/>
                  <a:pt x="7010328" y="5507462"/>
                </a:cubicBezTo>
                <a:lnTo>
                  <a:pt x="4722315" y="5505824"/>
                </a:lnTo>
                <a:lnTo>
                  <a:pt x="0" y="4304010"/>
                </a:lnTo>
                <a:lnTo>
                  <a:pt x="1090938" y="17359"/>
                </a:lnTo>
                <a:lnTo>
                  <a:pt x="1151649" y="11458"/>
                </a:lnTo>
                <a:cubicBezTo>
                  <a:pt x="1744747" y="-26853"/>
                  <a:pt x="2342654" y="30906"/>
                  <a:pt x="2921229" y="184730"/>
                </a:cubicBezTo>
                <a:close/>
              </a:path>
            </a:pathLst>
          </a:custGeom>
          <a:solidFill>
            <a:schemeClr val="accent3"/>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9" name="Titre 1">
            <a:extLst>
              <a:ext uri="{FF2B5EF4-FFF2-40B4-BE49-F238E27FC236}">
                <a16:creationId xmlns:a16="http://schemas.microsoft.com/office/drawing/2014/main" id="{1B30DEED-9224-454E-B371-7728F2C885EA}"/>
              </a:ext>
            </a:extLst>
          </p:cNvPr>
          <p:cNvSpPr>
            <a:spLocks noGrp="1"/>
          </p:cNvSpPr>
          <p:nvPr>
            <p:ph type="title" hasCustomPrompt="1"/>
          </p:nvPr>
        </p:nvSpPr>
        <p:spPr>
          <a:xfrm>
            <a:off x="1077748" y="3334215"/>
            <a:ext cx="4392027" cy="1095122"/>
          </a:xfrm>
          <a:prstGeom prst="rect">
            <a:avLst/>
          </a:prstGeom>
        </p:spPr>
        <p:txBody>
          <a:bodyPr anchor="b">
            <a:noAutofit/>
          </a:bodyPr>
          <a:lstStyle>
            <a:lvl1pPr>
              <a:lnSpc>
                <a:spcPct val="80000"/>
              </a:lnSpc>
              <a:defRPr sz="3600">
                <a:solidFill>
                  <a:schemeClr val="accent2"/>
                </a:solidFill>
              </a:defRPr>
            </a:lvl1pPr>
          </a:lstStyle>
          <a:p>
            <a:r>
              <a:rPr lang="fr-FR" dirty="0"/>
              <a:t>Titre de la </a:t>
            </a:r>
            <a:br>
              <a:rPr lang="fr-FR" dirty="0"/>
            </a:br>
            <a:r>
              <a:rPr lang="fr-FR" dirty="0"/>
              <a:t>présentation</a:t>
            </a:r>
          </a:p>
        </p:txBody>
      </p:sp>
      <p:sp>
        <p:nvSpPr>
          <p:cNvPr id="10" name="Espace réservé du texte 8">
            <a:extLst>
              <a:ext uri="{FF2B5EF4-FFF2-40B4-BE49-F238E27FC236}">
                <a16:creationId xmlns:a16="http://schemas.microsoft.com/office/drawing/2014/main" id="{6B0BEB3A-1DDD-B64B-ABC6-89018A7D687E}"/>
              </a:ext>
            </a:extLst>
          </p:cNvPr>
          <p:cNvSpPr>
            <a:spLocks noGrp="1"/>
          </p:cNvSpPr>
          <p:nvPr>
            <p:ph type="body" sz="quarter" idx="14" hasCustomPrompt="1"/>
          </p:nvPr>
        </p:nvSpPr>
        <p:spPr>
          <a:xfrm>
            <a:off x="1077748" y="4429337"/>
            <a:ext cx="5018252" cy="790587"/>
          </a:xfrm>
          <a:prstGeom prst="rect">
            <a:avLst/>
          </a:prstGeom>
        </p:spPr>
        <p:txBody>
          <a:bodyPr anchor="t">
            <a:noAutofit/>
          </a:bodyPr>
          <a:lstStyle>
            <a:lvl1pPr>
              <a:lnSpc>
                <a:spcPct val="80000"/>
              </a:lnSpc>
              <a:spcAft>
                <a:spcPts val="0"/>
              </a:spcAft>
              <a:defRPr sz="3600" b="0" i="0" cap="all" baseline="0">
                <a:solidFill>
                  <a:schemeClr val="accent2"/>
                </a:solidFill>
                <a:latin typeface="Paris2024" panose="02010503030201020103" pitchFamily="2" charset="0"/>
              </a:defRPr>
            </a:lvl1pPr>
          </a:lstStyle>
          <a:p>
            <a:pPr lvl="0"/>
            <a:r>
              <a:rPr lang="fr-FR" dirty="0"/>
              <a:t>SOUS-TITRE</a:t>
            </a:r>
          </a:p>
        </p:txBody>
      </p:sp>
      <p:sp>
        <p:nvSpPr>
          <p:cNvPr id="11" name="Espace réservé du texte 2">
            <a:extLst>
              <a:ext uri="{FF2B5EF4-FFF2-40B4-BE49-F238E27FC236}">
                <a16:creationId xmlns:a16="http://schemas.microsoft.com/office/drawing/2014/main" id="{ED1F0378-7EC0-A448-AAED-297453BBD4EA}"/>
              </a:ext>
            </a:extLst>
          </p:cNvPr>
          <p:cNvSpPr>
            <a:spLocks noGrp="1"/>
          </p:cNvSpPr>
          <p:nvPr>
            <p:ph type="body" sz="quarter" idx="16" hasCustomPrompt="1"/>
          </p:nvPr>
        </p:nvSpPr>
        <p:spPr>
          <a:xfrm>
            <a:off x="1077748" y="5230000"/>
            <a:ext cx="3200400" cy="501650"/>
          </a:xfrm>
        </p:spPr>
        <p:txBody>
          <a:bodyPr>
            <a:normAutofit/>
          </a:bodyPr>
          <a:lstStyle>
            <a:lvl1pPr algn="l">
              <a:defRPr sz="1200" b="0" i="0">
                <a:solidFill>
                  <a:schemeClr val="accent5"/>
                </a:solidFill>
                <a:latin typeface="Paris2024" panose="02010503030201020103" pitchFamily="2" charset="0"/>
              </a:defRPr>
            </a:lvl1pPr>
          </a:lstStyle>
          <a:p>
            <a:pPr lvl="0"/>
            <a:r>
              <a:rPr lang="fr-FR" dirty="0"/>
              <a:t>Niveau de confidentialité</a:t>
            </a:r>
            <a:endParaRPr lang="en-GB" dirty="0"/>
          </a:p>
        </p:txBody>
      </p:sp>
      <p:pic>
        <p:nvPicPr>
          <p:cNvPr id="3" name="Image 2">
            <a:extLst>
              <a:ext uri="{FF2B5EF4-FFF2-40B4-BE49-F238E27FC236}">
                <a16:creationId xmlns:a16="http://schemas.microsoft.com/office/drawing/2014/main" id="{1C6537E8-8212-E047-AD8A-56D4D46DC9E7}"/>
              </a:ext>
            </a:extLst>
          </p:cNvPr>
          <p:cNvPicPr>
            <a:picLocks noChangeAspect="1"/>
          </p:cNvPicPr>
          <p:nvPr userDrawn="1"/>
        </p:nvPicPr>
        <p:blipFill>
          <a:blip r:embed="rId2"/>
          <a:stretch>
            <a:fillRect/>
          </a:stretch>
        </p:blipFill>
        <p:spPr>
          <a:xfrm>
            <a:off x="0" y="0"/>
            <a:ext cx="1992935" cy="1829368"/>
          </a:xfrm>
          <a:prstGeom prst="rect">
            <a:avLst/>
          </a:prstGeom>
        </p:spPr>
      </p:pic>
      <p:sp>
        <p:nvSpPr>
          <p:cNvPr id="22" name="Espace réservé pour une image  21">
            <a:extLst>
              <a:ext uri="{FF2B5EF4-FFF2-40B4-BE49-F238E27FC236}">
                <a16:creationId xmlns:a16="http://schemas.microsoft.com/office/drawing/2014/main" id="{268E252A-6CAF-D14A-93AB-F725CA27C792}"/>
              </a:ext>
            </a:extLst>
          </p:cNvPr>
          <p:cNvSpPr>
            <a:spLocks noGrp="1"/>
          </p:cNvSpPr>
          <p:nvPr>
            <p:ph type="pic" sz="quarter" idx="18"/>
          </p:nvPr>
        </p:nvSpPr>
        <p:spPr>
          <a:xfrm rot="641487">
            <a:off x="3880543" y="-707513"/>
            <a:ext cx="8545582" cy="6223917"/>
          </a:xfrm>
          <a:custGeom>
            <a:avLst/>
            <a:gdLst>
              <a:gd name="connsiteX0" fmla="*/ 7795274 w 8545582"/>
              <a:gd name="connsiteY0" fmla="*/ 0 h 6223917"/>
              <a:gd name="connsiteX1" fmla="*/ 8545582 w 8545582"/>
              <a:gd name="connsiteY1" fmla="*/ 3974142 h 6223917"/>
              <a:gd name="connsiteX2" fmla="*/ 8545582 w 8545582"/>
              <a:gd name="connsiteY2" fmla="*/ 6223917 h 6223917"/>
              <a:gd name="connsiteX3" fmla="*/ 3415640 w 8545582"/>
              <a:gd name="connsiteY3" fmla="*/ 6223917 h 6223917"/>
              <a:gd name="connsiteX4" fmla="*/ 3394504 w 8545582"/>
              <a:gd name="connsiteY4" fmla="*/ 6193073 h 6223917"/>
              <a:gd name="connsiteX5" fmla="*/ 516479 w 8545582"/>
              <a:gd name="connsiteY5" fmla="*/ 4173274 h 6223917"/>
              <a:gd name="connsiteX6" fmla="*/ 321347 w 8545582"/>
              <a:gd name="connsiteY6" fmla="*/ 4122650 h 6223917"/>
              <a:gd name="connsiteX7" fmla="*/ 890956 w 8545582"/>
              <a:gd name="connsiteY7" fmla="*/ 3045183 h 6223917"/>
              <a:gd name="connsiteX8" fmla="*/ 0 w 8545582"/>
              <a:gd name="connsiteY8" fmla="*/ 1471728 h 622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45582" h="6223917">
                <a:moveTo>
                  <a:pt x="7795274" y="0"/>
                </a:moveTo>
                <a:lnTo>
                  <a:pt x="8545582" y="3974142"/>
                </a:lnTo>
                <a:lnTo>
                  <a:pt x="8545582" y="6223917"/>
                </a:lnTo>
                <a:lnTo>
                  <a:pt x="3415640" y="6223917"/>
                </a:lnTo>
                <a:lnTo>
                  <a:pt x="3394504" y="6193073"/>
                </a:lnTo>
                <a:cubicBezTo>
                  <a:pt x="2682257" y="5223753"/>
                  <a:pt x="1670220" y="4513506"/>
                  <a:pt x="516479" y="4173274"/>
                </a:cubicBezTo>
                <a:lnTo>
                  <a:pt x="321347" y="4122650"/>
                </a:lnTo>
                <a:lnTo>
                  <a:pt x="890956" y="3045183"/>
                </a:lnTo>
                <a:lnTo>
                  <a:pt x="0" y="1471728"/>
                </a:lnTo>
                <a:close/>
              </a:path>
            </a:pathLst>
          </a:custGeom>
          <a:solidFill>
            <a:schemeClr val="bg2">
              <a:lumMod val="85000"/>
            </a:schemeClr>
          </a:solidFill>
        </p:spPr>
        <p:txBody>
          <a:bodyPr wrap="square" anchor="ctr">
            <a:noAutofit/>
          </a:bodyPr>
          <a:lstStyle>
            <a:lvl1pPr algn="ctr">
              <a:defRPr>
                <a:solidFill>
                  <a:schemeClr val="tx1"/>
                </a:solidFill>
              </a:defRPr>
            </a:lvl1pPr>
          </a:lstStyle>
          <a:p>
            <a:endParaRPr lang="en-GB"/>
          </a:p>
        </p:txBody>
      </p:sp>
      <p:sp>
        <p:nvSpPr>
          <p:cNvPr id="13" name="Espace réservé du texte 8">
            <a:extLst>
              <a:ext uri="{FF2B5EF4-FFF2-40B4-BE49-F238E27FC236}">
                <a16:creationId xmlns:a16="http://schemas.microsoft.com/office/drawing/2014/main" id="{AB0BAECB-CD5D-6745-8BFA-0707767F0819}"/>
              </a:ext>
            </a:extLst>
          </p:cNvPr>
          <p:cNvSpPr>
            <a:spLocks noGrp="1"/>
          </p:cNvSpPr>
          <p:nvPr>
            <p:ph type="body" sz="quarter" idx="15" hasCustomPrompt="1"/>
          </p:nvPr>
        </p:nvSpPr>
        <p:spPr>
          <a:xfrm rot="16200000">
            <a:off x="10653965" y="2265945"/>
            <a:ext cx="2799071" cy="276999"/>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12" name="Espace réservé de la date 3">
            <a:extLst>
              <a:ext uri="{FF2B5EF4-FFF2-40B4-BE49-F238E27FC236}">
                <a16:creationId xmlns:a16="http://schemas.microsoft.com/office/drawing/2014/main" id="{36E9F26B-242E-4D4E-9017-EC3A8AAA72AE}"/>
              </a:ext>
            </a:extLst>
          </p:cNvPr>
          <p:cNvSpPr>
            <a:spLocks noGrp="1"/>
          </p:cNvSpPr>
          <p:nvPr>
            <p:ph type="dt" sz="half" idx="10"/>
          </p:nvPr>
        </p:nvSpPr>
        <p:spPr>
          <a:xfrm>
            <a:off x="1077748" y="6110791"/>
            <a:ext cx="1557305" cy="365125"/>
          </a:xfrm>
          <a:prstGeom prst="rect">
            <a:avLst/>
          </a:prstGeom>
        </p:spPr>
        <p:txBody>
          <a:bodyPr anchor="ctr">
            <a:noAutofit/>
          </a:bodyPr>
          <a:lstStyle>
            <a:lvl1pPr algn="l">
              <a:defRPr sz="1400">
                <a:solidFill>
                  <a:schemeClr val="accent2"/>
                </a:solidFill>
              </a:defRPr>
            </a:lvl1pPr>
          </a:lstStyle>
          <a:p>
            <a:fld id="{FE34343E-30E8-E745-ABD7-B955ED4ED236}" type="datetime1">
              <a:rPr lang="fr-FR" smtClean="0"/>
              <a:pPr/>
              <a:t>21/02/2023</a:t>
            </a:fld>
            <a:endParaRPr lang="fr-FR" dirty="0"/>
          </a:p>
        </p:txBody>
      </p:sp>
    </p:spTree>
    <p:extLst>
      <p:ext uri="{BB962C8B-B14F-4D97-AF65-F5344CB8AC3E}">
        <p14:creationId xmlns:p14="http://schemas.microsoft.com/office/powerpoint/2010/main" val="40017982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13" name="Espace réservé pour une image  8">
            <a:extLst>
              <a:ext uri="{FF2B5EF4-FFF2-40B4-BE49-F238E27FC236}">
                <a16:creationId xmlns:a16="http://schemas.microsoft.com/office/drawing/2014/main" id="{FFD8F52D-24CE-074C-8108-D33CEFDDF622}"/>
              </a:ext>
            </a:extLst>
          </p:cNvPr>
          <p:cNvSpPr>
            <a:spLocks noGrp="1"/>
          </p:cNvSpPr>
          <p:nvPr>
            <p:ph type="pic" sz="quarter" idx="30"/>
          </p:nvPr>
        </p:nvSpPr>
        <p:spPr>
          <a:xfrm>
            <a:off x="914239" y="1995055"/>
            <a:ext cx="2937325" cy="2992582"/>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16" name="Espace réservé pour une image  8">
            <a:extLst>
              <a:ext uri="{FF2B5EF4-FFF2-40B4-BE49-F238E27FC236}">
                <a16:creationId xmlns:a16="http://schemas.microsoft.com/office/drawing/2014/main" id="{5A10F5DD-A1E5-9643-95B8-A0FA58FD3C56}"/>
              </a:ext>
            </a:extLst>
          </p:cNvPr>
          <p:cNvSpPr>
            <a:spLocks noGrp="1"/>
          </p:cNvSpPr>
          <p:nvPr>
            <p:ph type="pic" sz="quarter" idx="31"/>
          </p:nvPr>
        </p:nvSpPr>
        <p:spPr>
          <a:xfrm>
            <a:off x="4627338" y="1995055"/>
            <a:ext cx="2937325" cy="2992582"/>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17" name="Espace réservé pour une image  8">
            <a:extLst>
              <a:ext uri="{FF2B5EF4-FFF2-40B4-BE49-F238E27FC236}">
                <a16:creationId xmlns:a16="http://schemas.microsoft.com/office/drawing/2014/main" id="{F2F88830-BDA7-F547-A415-199A2AED5891}"/>
              </a:ext>
            </a:extLst>
          </p:cNvPr>
          <p:cNvSpPr>
            <a:spLocks noGrp="1"/>
          </p:cNvSpPr>
          <p:nvPr>
            <p:ph type="pic" sz="quarter" idx="32"/>
          </p:nvPr>
        </p:nvSpPr>
        <p:spPr>
          <a:xfrm>
            <a:off x="8340438" y="1995055"/>
            <a:ext cx="2937325" cy="2992582"/>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20" name="Espace réservé du texte 8">
            <a:extLst>
              <a:ext uri="{FF2B5EF4-FFF2-40B4-BE49-F238E27FC236}">
                <a16:creationId xmlns:a16="http://schemas.microsoft.com/office/drawing/2014/main" id="{EDF5BCD6-73F5-2F46-BD09-A8856109BE0C}"/>
              </a:ext>
            </a:extLst>
          </p:cNvPr>
          <p:cNvSpPr>
            <a:spLocks noGrp="1"/>
          </p:cNvSpPr>
          <p:nvPr>
            <p:ph type="body" sz="quarter" idx="51" hasCustomPrompt="1"/>
          </p:nvPr>
        </p:nvSpPr>
        <p:spPr>
          <a:xfrm rot="16200000">
            <a:off x="2817622" y="3694254"/>
            <a:ext cx="1913900" cy="176472"/>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32" name="Espace réservé du texte 31">
            <a:extLst>
              <a:ext uri="{FF2B5EF4-FFF2-40B4-BE49-F238E27FC236}">
                <a16:creationId xmlns:a16="http://schemas.microsoft.com/office/drawing/2014/main" id="{016F54B2-5E94-F24D-B0C7-7607FECC4621}"/>
              </a:ext>
            </a:extLst>
          </p:cNvPr>
          <p:cNvSpPr>
            <a:spLocks noGrp="1"/>
          </p:cNvSpPr>
          <p:nvPr>
            <p:ph type="body" sz="quarter" idx="35"/>
          </p:nvPr>
        </p:nvSpPr>
        <p:spPr>
          <a:xfrm rot="21246408">
            <a:off x="540325" y="4698391"/>
            <a:ext cx="2652826" cy="540000"/>
          </a:xfrm>
          <a:custGeom>
            <a:avLst/>
            <a:gdLst>
              <a:gd name="connsiteX0" fmla="*/ 0 w 2652826"/>
              <a:gd name="connsiteY0" fmla="*/ 0 h 540000"/>
              <a:gd name="connsiteX1" fmla="*/ 183770 w 2652826"/>
              <a:gd name="connsiteY1" fmla="*/ 0 h 540000"/>
              <a:gd name="connsiteX2" fmla="*/ 437203 w 2652826"/>
              <a:gd name="connsiteY2" fmla="*/ 0 h 540000"/>
              <a:gd name="connsiteX3" fmla="*/ 2652826 w 2652826"/>
              <a:gd name="connsiteY3" fmla="*/ 0 h 540000"/>
              <a:gd name="connsiteX4" fmla="*/ 2652826 w 2652826"/>
              <a:gd name="connsiteY4" fmla="*/ 540000 h 540000"/>
              <a:gd name="connsiteX5" fmla="*/ 437203 w 2652826"/>
              <a:gd name="connsiteY5" fmla="*/ 540000 h 540000"/>
              <a:gd name="connsiteX6" fmla="*/ 183770 w 2652826"/>
              <a:gd name="connsiteY6" fmla="*/ 540000 h 540000"/>
              <a:gd name="connsiteX7" fmla="*/ 0 w 2652826"/>
              <a:gd name="connsiteY7" fmla="*/ 540000 h 540000"/>
              <a:gd name="connsiteX8" fmla="*/ 175063 w 2652826"/>
              <a:gd name="connsiteY8" fmla="*/ 27000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52826" h="540000">
                <a:moveTo>
                  <a:pt x="0" y="0"/>
                </a:moveTo>
                <a:lnTo>
                  <a:pt x="183770" y="0"/>
                </a:lnTo>
                <a:lnTo>
                  <a:pt x="437203" y="0"/>
                </a:lnTo>
                <a:lnTo>
                  <a:pt x="2652826" y="0"/>
                </a:lnTo>
                <a:lnTo>
                  <a:pt x="2652826" y="540000"/>
                </a:lnTo>
                <a:lnTo>
                  <a:pt x="437203" y="540000"/>
                </a:lnTo>
                <a:lnTo>
                  <a:pt x="183770" y="540000"/>
                </a:lnTo>
                <a:lnTo>
                  <a:pt x="0" y="540000"/>
                </a:lnTo>
                <a:lnTo>
                  <a:pt x="175063" y="270000"/>
                </a:lnTo>
                <a:close/>
              </a:path>
            </a:pathLst>
          </a:custGeom>
          <a:solidFill>
            <a:schemeClr val="accent3"/>
          </a:solidFill>
        </p:spPr>
        <p:txBody>
          <a:bodyPr wrap="square" lIns="324000" rIns="72000" anchor="ctr" anchorCtr="0">
            <a:noAutofit/>
          </a:bodyPr>
          <a:lstStyle>
            <a:lvl1pPr marL="7938" indent="0" algn="l">
              <a:lnSpc>
                <a:spcPct val="80000"/>
              </a:lnSpc>
              <a:spcAft>
                <a:spcPts val="0"/>
              </a:spcAft>
              <a:tabLst/>
              <a:defRPr lang="fr-FR" sz="1600" b="1" i="0" kern="1200" cap="all" baseline="0" dirty="0">
                <a:solidFill>
                  <a:schemeClr val="bg1"/>
                </a:solidFill>
                <a:latin typeface="Paris2024" panose="02010503030201020103" pitchFamily="2" charset="0"/>
                <a:ea typeface="+mn-ea"/>
                <a:cs typeface="+mn-cs"/>
              </a:defRPr>
            </a:lvl1pPr>
            <a:lvl2pPr marL="7938" indent="0">
              <a:tabLst/>
              <a:defRPr sz="1600" b="0" i="0">
                <a:latin typeface="Paris2024 Semibold" panose="02010503030201020103" pitchFamily="2" charset="0"/>
              </a:defRPr>
            </a:lvl2pPr>
            <a:lvl3pPr marL="7938" indent="0">
              <a:tabLst/>
              <a:defRPr sz="1400" b="0" i="0">
                <a:latin typeface="Source Sans Pro" panose="020B0503030403020204" pitchFamily="34" charset="77"/>
              </a:defRPr>
            </a:lvl3pPr>
            <a:lvl4pPr marL="7938" indent="0">
              <a:tabLst/>
              <a:defRPr sz="1400" b="1" i="0">
                <a:latin typeface="Source Sans Pro" panose="020B0503030403020204" pitchFamily="34" charset="77"/>
              </a:defRPr>
            </a:lvl4pPr>
            <a:lvl5pPr marL="7938" indent="0">
              <a:tabLst/>
              <a:defRPr sz="1400"/>
            </a:lvl5pPr>
          </a:lstStyle>
          <a:p>
            <a:pPr lvl="0"/>
            <a:endParaRPr lang="fr-FR" dirty="0"/>
          </a:p>
        </p:txBody>
      </p:sp>
      <p:sp>
        <p:nvSpPr>
          <p:cNvPr id="22" name="Espace réservé du texte 3">
            <a:extLst>
              <a:ext uri="{FF2B5EF4-FFF2-40B4-BE49-F238E27FC236}">
                <a16:creationId xmlns:a16="http://schemas.microsoft.com/office/drawing/2014/main" id="{89651CDB-3AC5-374C-B5F9-309D15C7710D}"/>
              </a:ext>
            </a:extLst>
          </p:cNvPr>
          <p:cNvSpPr>
            <a:spLocks noGrp="1"/>
          </p:cNvSpPr>
          <p:nvPr>
            <p:ph type="body" sz="quarter" idx="52"/>
          </p:nvPr>
        </p:nvSpPr>
        <p:spPr>
          <a:xfrm>
            <a:off x="914239" y="5300867"/>
            <a:ext cx="2937325" cy="792707"/>
          </a:xfrm>
          <a:prstGeom prst="rect">
            <a:avLst/>
          </a:prstGeom>
        </p:spPr>
        <p:txBody>
          <a:bodyPr anchor="t">
            <a:normAutofit/>
          </a:bodyPr>
          <a:lstStyle>
            <a:lvl1pPr marL="0">
              <a:lnSpc>
                <a:spcPct val="100000"/>
              </a:lnSpc>
              <a:defRPr sz="1400">
                <a:solidFill>
                  <a:schemeClr val="tx1"/>
                </a:solidFill>
              </a:defRPr>
            </a:lvl1pPr>
          </a:lstStyle>
          <a:p>
            <a:pPr lvl="0"/>
            <a:r>
              <a:rPr lang="fr-FR" dirty="0"/>
              <a:t>Cliquez pour modifier les styles du texte du masque</a:t>
            </a:r>
          </a:p>
        </p:txBody>
      </p:sp>
      <p:sp>
        <p:nvSpPr>
          <p:cNvPr id="24" name="Espace réservé du texte 3">
            <a:extLst>
              <a:ext uri="{FF2B5EF4-FFF2-40B4-BE49-F238E27FC236}">
                <a16:creationId xmlns:a16="http://schemas.microsoft.com/office/drawing/2014/main" id="{ECB886DD-221A-9947-BD73-A616AAA2932A}"/>
              </a:ext>
            </a:extLst>
          </p:cNvPr>
          <p:cNvSpPr>
            <a:spLocks noGrp="1"/>
          </p:cNvSpPr>
          <p:nvPr>
            <p:ph type="body" sz="quarter" idx="54"/>
          </p:nvPr>
        </p:nvSpPr>
        <p:spPr>
          <a:xfrm>
            <a:off x="4627338" y="5300867"/>
            <a:ext cx="2937325" cy="792707"/>
          </a:xfrm>
          <a:prstGeom prst="rect">
            <a:avLst/>
          </a:prstGeom>
        </p:spPr>
        <p:txBody>
          <a:bodyPr anchor="t">
            <a:normAutofit/>
          </a:bodyPr>
          <a:lstStyle>
            <a:lvl1pPr marL="0">
              <a:lnSpc>
                <a:spcPct val="100000"/>
              </a:lnSpc>
              <a:defRPr sz="1400">
                <a:solidFill>
                  <a:schemeClr val="tx1"/>
                </a:solidFill>
              </a:defRPr>
            </a:lvl1pPr>
          </a:lstStyle>
          <a:p>
            <a:pPr lvl="0"/>
            <a:r>
              <a:rPr lang="fr-FR" dirty="0"/>
              <a:t>Cliquez pour modifier les styles du texte du masque</a:t>
            </a:r>
          </a:p>
        </p:txBody>
      </p:sp>
      <p:sp>
        <p:nvSpPr>
          <p:cNvPr id="26" name="Espace réservé du texte 3">
            <a:extLst>
              <a:ext uri="{FF2B5EF4-FFF2-40B4-BE49-F238E27FC236}">
                <a16:creationId xmlns:a16="http://schemas.microsoft.com/office/drawing/2014/main" id="{5CF31266-FF09-FD4D-81F4-C86A996613FF}"/>
              </a:ext>
            </a:extLst>
          </p:cNvPr>
          <p:cNvSpPr>
            <a:spLocks noGrp="1"/>
          </p:cNvSpPr>
          <p:nvPr>
            <p:ph type="body" sz="quarter" idx="56"/>
          </p:nvPr>
        </p:nvSpPr>
        <p:spPr>
          <a:xfrm>
            <a:off x="8340437" y="5300867"/>
            <a:ext cx="2937325" cy="792707"/>
          </a:xfrm>
          <a:prstGeom prst="rect">
            <a:avLst/>
          </a:prstGeom>
        </p:spPr>
        <p:txBody>
          <a:bodyPr anchor="t">
            <a:normAutofit/>
          </a:bodyPr>
          <a:lstStyle>
            <a:lvl1pPr marL="0">
              <a:lnSpc>
                <a:spcPct val="100000"/>
              </a:lnSpc>
              <a:defRPr sz="1400">
                <a:solidFill>
                  <a:schemeClr val="tx1"/>
                </a:solidFill>
              </a:defRPr>
            </a:lvl1pPr>
          </a:lstStyle>
          <a:p>
            <a:pPr lvl="0"/>
            <a:r>
              <a:rPr lang="fr-FR" dirty="0"/>
              <a:t>Cliquez pour modifier les styles du texte du masque</a:t>
            </a:r>
          </a:p>
        </p:txBody>
      </p:sp>
      <p:sp>
        <p:nvSpPr>
          <p:cNvPr id="28" name="Espace réservé du texte 12">
            <a:extLst>
              <a:ext uri="{FF2B5EF4-FFF2-40B4-BE49-F238E27FC236}">
                <a16:creationId xmlns:a16="http://schemas.microsoft.com/office/drawing/2014/main" id="{561975E8-A250-D54E-8EDB-5115E995F8AB}"/>
              </a:ext>
            </a:extLst>
          </p:cNvPr>
          <p:cNvSpPr>
            <a:spLocks noGrp="1"/>
          </p:cNvSpPr>
          <p:nvPr>
            <p:ph type="body" sz="quarter" idx="57"/>
          </p:nvPr>
        </p:nvSpPr>
        <p:spPr>
          <a:xfrm>
            <a:off x="4334453" y="4698390"/>
            <a:ext cx="2469056" cy="543267"/>
          </a:xfrm>
          <a:prstGeom prst="rect">
            <a:avLst/>
          </a:prstGeom>
          <a:solidFill>
            <a:schemeClr val="accent1"/>
          </a:solidFill>
        </p:spPr>
        <p:txBody>
          <a:bodyPr lIns="72000" rIns="72000" anchor="ctr" anchorCtr="0">
            <a:noAutofit/>
          </a:bodyPr>
          <a:lstStyle>
            <a:lvl1pPr marL="7938" indent="0" algn="l">
              <a:lnSpc>
                <a:spcPct val="80000"/>
              </a:lnSpc>
              <a:spcAft>
                <a:spcPts val="0"/>
              </a:spcAft>
              <a:tabLst/>
              <a:defRPr lang="fr-FR" sz="1600" b="1" i="0" kern="1200" cap="all" baseline="0" dirty="0">
                <a:solidFill>
                  <a:schemeClr val="bg1"/>
                </a:solidFill>
                <a:latin typeface="Paris2024" panose="02010503030201020103" pitchFamily="2" charset="0"/>
                <a:ea typeface="+mn-ea"/>
                <a:cs typeface="+mn-cs"/>
              </a:defRPr>
            </a:lvl1pPr>
            <a:lvl2pPr marL="7938" indent="0">
              <a:tabLst/>
              <a:defRPr sz="1600" b="0" i="0">
                <a:latin typeface="Paris2024 Semibold" panose="02010503030201020103" pitchFamily="2" charset="0"/>
              </a:defRPr>
            </a:lvl2pPr>
            <a:lvl3pPr marL="7938" indent="0">
              <a:tabLst/>
              <a:defRPr sz="1400" b="0" i="0">
                <a:latin typeface="Source Sans Pro" panose="020B0503030403020204" pitchFamily="34" charset="77"/>
              </a:defRPr>
            </a:lvl3pPr>
            <a:lvl4pPr marL="7938" indent="0">
              <a:tabLst/>
              <a:defRPr sz="1400" b="1" i="0">
                <a:latin typeface="Source Sans Pro" panose="020B0503030403020204" pitchFamily="34" charset="77"/>
              </a:defRPr>
            </a:lvl4pPr>
            <a:lvl5pPr marL="7938" indent="0">
              <a:tabLst/>
              <a:defRPr sz="1400"/>
            </a:lvl5pPr>
          </a:lstStyle>
          <a:p>
            <a:pPr lvl="0"/>
            <a:endParaRPr lang="fr-FR" dirty="0"/>
          </a:p>
        </p:txBody>
      </p:sp>
      <p:sp>
        <p:nvSpPr>
          <p:cNvPr id="29" name="Espace réservé du texte 12">
            <a:extLst>
              <a:ext uri="{FF2B5EF4-FFF2-40B4-BE49-F238E27FC236}">
                <a16:creationId xmlns:a16="http://schemas.microsoft.com/office/drawing/2014/main" id="{4BFEBB0A-9EBC-984D-9B2C-5051045ABA79}"/>
              </a:ext>
            </a:extLst>
          </p:cNvPr>
          <p:cNvSpPr>
            <a:spLocks noGrp="1"/>
          </p:cNvSpPr>
          <p:nvPr>
            <p:ph type="body" sz="quarter" idx="58"/>
          </p:nvPr>
        </p:nvSpPr>
        <p:spPr>
          <a:xfrm rot="241968">
            <a:off x="8715796" y="4746150"/>
            <a:ext cx="2469056" cy="543267"/>
          </a:xfrm>
          <a:prstGeom prst="rect">
            <a:avLst/>
          </a:prstGeom>
          <a:solidFill>
            <a:schemeClr val="accent5"/>
          </a:solidFill>
        </p:spPr>
        <p:txBody>
          <a:bodyPr lIns="72000" rIns="72000" anchor="ctr" anchorCtr="0">
            <a:noAutofit/>
          </a:bodyPr>
          <a:lstStyle>
            <a:lvl1pPr marL="7938" indent="0" algn="l">
              <a:lnSpc>
                <a:spcPct val="80000"/>
              </a:lnSpc>
              <a:spcAft>
                <a:spcPts val="0"/>
              </a:spcAft>
              <a:tabLst/>
              <a:defRPr lang="fr-FR" sz="1600" b="1" i="0" kern="1200" cap="all" baseline="0" dirty="0">
                <a:solidFill>
                  <a:schemeClr val="bg1"/>
                </a:solidFill>
                <a:latin typeface="Paris2024" panose="02010503030201020103" pitchFamily="2" charset="0"/>
                <a:ea typeface="+mn-ea"/>
                <a:cs typeface="+mn-cs"/>
              </a:defRPr>
            </a:lvl1pPr>
            <a:lvl2pPr marL="7938" indent="0">
              <a:tabLst/>
              <a:defRPr sz="1600" b="0" i="0">
                <a:latin typeface="Paris2024 Semibold" panose="02010503030201020103" pitchFamily="2" charset="0"/>
              </a:defRPr>
            </a:lvl2pPr>
            <a:lvl3pPr marL="7938" indent="0">
              <a:tabLst/>
              <a:defRPr sz="1400" b="0" i="0">
                <a:latin typeface="Source Sans Pro" panose="020B0503030403020204" pitchFamily="34" charset="77"/>
              </a:defRPr>
            </a:lvl3pPr>
            <a:lvl4pPr marL="7938" indent="0">
              <a:tabLst/>
              <a:defRPr sz="1400" b="1" i="0">
                <a:latin typeface="Source Sans Pro" panose="020B0503030403020204" pitchFamily="34" charset="77"/>
              </a:defRPr>
            </a:lvl4pPr>
            <a:lvl5pPr marL="7938" indent="0">
              <a:tabLst/>
              <a:defRPr sz="1400"/>
            </a:lvl5pPr>
          </a:lstStyle>
          <a:p>
            <a:pPr lvl="0"/>
            <a:endParaRPr lang="fr-FR" dirty="0"/>
          </a:p>
        </p:txBody>
      </p:sp>
      <p:sp>
        <p:nvSpPr>
          <p:cNvPr id="33" name="Espace réservé du texte 8">
            <a:extLst>
              <a:ext uri="{FF2B5EF4-FFF2-40B4-BE49-F238E27FC236}">
                <a16:creationId xmlns:a16="http://schemas.microsoft.com/office/drawing/2014/main" id="{9FE7C9A0-A22B-8D41-BFA8-ECAE4608F018}"/>
              </a:ext>
            </a:extLst>
          </p:cNvPr>
          <p:cNvSpPr>
            <a:spLocks noGrp="1"/>
          </p:cNvSpPr>
          <p:nvPr>
            <p:ph type="body" sz="quarter" idx="59" hasCustomPrompt="1"/>
          </p:nvPr>
        </p:nvSpPr>
        <p:spPr>
          <a:xfrm rot="16200000">
            <a:off x="6534097" y="3694254"/>
            <a:ext cx="1913900" cy="176472"/>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34" name="Espace réservé du texte 8">
            <a:extLst>
              <a:ext uri="{FF2B5EF4-FFF2-40B4-BE49-F238E27FC236}">
                <a16:creationId xmlns:a16="http://schemas.microsoft.com/office/drawing/2014/main" id="{EDF79F15-4A36-3B46-8517-37AD6C168341}"/>
              </a:ext>
            </a:extLst>
          </p:cNvPr>
          <p:cNvSpPr>
            <a:spLocks noGrp="1"/>
          </p:cNvSpPr>
          <p:nvPr>
            <p:ph type="body" sz="quarter" idx="60" hasCustomPrompt="1"/>
          </p:nvPr>
        </p:nvSpPr>
        <p:spPr>
          <a:xfrm rot="16200000">
            <a:off x="10243948" y="3694254"/>
            <a:ext cx="1913900" cy="176472"/>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36" name="Espace réservé du texte 3">
            <a:extLst>
              <a:ext uri="{FF2B5EF4-FFF2-40B4-BE49-F238E27FC236}">
                <a16:creationId xmlns:a16="http://schemas.microsoft.com/office/drawing/2014/main" id="{A41AA7D9-A08B-D241-A6F3-3BFC7C19E192}"/>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37" name="Titre 1">
            <a:extLst>
              <a:ext uri="{FF2B5EF4-FFF2-40B4-BE49-F238E27FC236}">
                <a16:creationId xmlns:a16="http://schemas.microsoft.com/office/drawing/2014/main" id="{7C9DB443-5CA8-6A45-91B0-575FB7BC1061}"/>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21" name="Espace réservé du numéro de diapositive 2">
            <a:extLst>
              <a:ext uri="{FF2B5EF4-FFF2-40B4-BE49-F238E27FC236}">
                <a16:creationId xmlns:a16="http://schemas.microsoft.com/office/drawing/2014/main" id="{4295B702-049F-1A44-BE77-6BB97B3349C9}"/>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23" name="Espace réservé du pied de page 4">
            <a:extLst>
              <a:ext uri="{FF2B5EF4-FFF2-40B4-BE49-F238E27FC236}">
                <a16:creationId xmlns:a16="http://schemas.microsoft.com/office/drawing/2014/main" id="{3EFA1989-63C9-2B4B-AD18-3D53810C1D17}"/>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5" name="ZoneTexte 24">
            <a:extLst>
              <a:ext uri="{FF2B5EF4-FFF2-40B4-BE49-F238E27FC236}">
                <a16:creationId xmlns:a16="http://schemas.microsoft.com/office/drawing/2014/main" id="{BCA87A59-784E-C94E-97E9-7B772EC39981}"/>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7" name="Espace réservé de la date 3">
            <a:extLst>
              <a:ext uri="{FF2B5EF4-FFF2-40B4-BE49-F238E27FC236}">
                <a16:creationId xmlns:a16="http://schemas.microsoft.com/office/drawing/2014/main" id="{7D6A3423-BCCE-824B-B99E-D927FEEE332E}"/>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3223638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13" name="Espace réservé pour une image  8">
            <a:extLst>
              <a:ext uri="{FF2B5EF4-FFF2-40B4-BE49-F238E27FC236}">
                <a16:creationId xmlns:a16="http://schemas.microsoft.com/office/drawing/2014/main" id="{FFD8F52D-24CE-074C-8108-D33CEFDDF622}"/>
              </a:ext>
            </a:extLst>
          </p:cNvPr>
          <p:cNvSpPr>
            <a:spLocks noGrp="1"/>
          </p:cNvSpPr>
          <p:nvPr>
            <p:ph type="pic" sz="quarter" idx="30"/>
          </p:nvPr>
        </p:nvSpPr>
        <p:spPr>
          <a:xfrm>
            <a:off x="540324" y="1995054"/>
            <a:ext cx="2532215" cy="2890455"/>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20" name="Espace réservé du texte 8">
            <a:extLst>
              <a:ext uri="{FF2B5EF4-FFF2-40B4-BE49-F238E27FC236}">
                <a16:creationId xmlns:a16="http://schemas.microsoft.com/office/drawing/2014/main" id="{EDF5BCD6-73F5-2F46-BD09-A8856109BE0C}"/>
              </a:ext>
            </a:extLst>
          </p:cNvPr>
          <p:cNvSpPr>
            <a:spLocks noGrp="1"/>
          </p:cNvSpPr>
          <p:nvPr>
            <p:ph type="body" sz="quarter" idx="51" hasCustomPrompt="1"/>
          </p:nvPr>
        </p:nvSpPr>
        <p:spPr>
          <a:xfrm rot="16200000">
            <a:off x="2027353" y="3340764"/>
            <a:ext cx="1913900" cy="176472"/>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22" name="Espace réservé du texte 3">
            <a:extLst>
              <a:ext uri="{FF2B5EF4-FFF2-40B4-BE49-F238E27FC236}">
                <a16:creationId xmlns:a16="http://schemas.microsoft.com/office/drawing/2014/main" id="{89651CDB-3AC5-374C-B5F9-309D15C7710D}"/>
              </a:ext>
            </a:extLst>
          </p:cNvPr>
          <p:cNvSpPr>
            <a:spLocks noGrp="1"/>
          </p:cNvSpPr>
          <p:nvPr>
            <p:ph type="body" sz="quarter" idx="52"/>
          </p:nvPr>
        </p:nvSpPr>
        <p:spPr>
          <a:xfrm>
            <a:off x="540325" y="5300867"/>
            <a:ext cx="2532215" cy="792707"/>
          </a:xfrm>
          <a:prstGeom prst="rect">
            <a:avLst/>
          </a:prstGeom>
        </p:spPr>
        <p:txBody>
          <a:bodyPr anchor="t">
            <a:normAutofit/>
          </a:bodyPr>
          <a:lstStyle>
            <a:lvl1pPr marL="0">
              <a:lnSpc>
                <a:spcPct val="100000"/>
              </a:lnSpc>
              <a:defRPr sz="1400">
                <a:solidFill>
                  <a:schemeClr val="tx1"/>
                </a:solidFill>
              </a:defRPr>
            </a:lvl1pPr>
          </a:lstStyle>
          <a:p>
            <a:pPr lvl="0"/>
            <a:r>
              <a:rPr lang="fr-FR" dirty="0"/>
              <a:t>Cliquez pour modifier les styles du texte du masque</a:t>
            </a:r>
          </a:p>
        </p:txBody>
      </p:sp>
      <p:sp>
        <p:nvSpPr>
          <p:cNvPr id="23" name="Espace réservé pour une image  8">
            <a:extLst>
              <a:ext uri="{FF2B5EF4-FFF2-40B4-BE49-F238E27FC236}">
                <a16:creationId xmlns:a16="http://schemas.microsoft.com/office/drawing/2014/main" id="{BDF98CE9-0323-0C4B-B354-E50AA37A8D88}"/>
              </a:ext>
            </a:extLst>
          </p:cNvPr>
          <p:cNvSpPr>
            <a:spLocks noGrp="1"/>
          </p:cNvSpPr>
          <p:nvPr>
            <p:ph type="pic" sz="quarter" idx="53"/>
          </p:nvPr>
        </p:nvSpPr>
        <p:spPr>
          <a:xfrm>
            <a:off x="3400035" y="1995054"/>
            <a:ext cx="2532215" cy="2890455"/>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25" name="Espace réservé du texte 8">
            <a:extLst>
              <a:ext uri="{FF2B5EF4-FFF2-40B4-BE49-F238E27FC236}">
                <a16:creationId xmlns:a16="http://schemas.microsoft.com/office/drawing/2014/main" id="{4D9229CC-408B-C74A-B5A8-F80A68071C26}"/>
              </a:ext>
            </a:extLst>
          </p:cNvPr>
          <p:cNvSpPr>
            <a:spLocks noGrp="1"/>
          </p:cNvSpPr>
          <p:nvPr>
            <p:ph type="body" sz="quarter" idx="54" hasCustomPrompt="1"/>
          </p:nvPr>
        </p:nvSpPr>
        <p:spPr>
          <a:xfrm rot="16200000">
            <a:off x="4887064" y="3340764"/>
            <a:ext cx="1913900" cy="176472"/>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27" name="Espace réservé du texte 3">
            <a:extLst>
              <a:ext uri="{FF2B5EF4-FFF2-40B4-BE49-F238E27FC236}">
                <a16:creationId xmlns:a16="http://schemas.microsoft.com/office/drawing/2014/main" id="{D65D3D4F-9E99-134D-8726-AF9FF9D6254A}"/>
              </a:ext>
            </a:extLst>
          </p:cNvPr>
          <p:cNvSpPr>
            <a:spLocks noGrp="1"/>
          </p:cNvSpPr>
          <p:nvPr>
            <p:ph type="body" sz="quarter" idx="55"/>
          </p:nvPr>
        </p:nvSpPr>
        <p:spPr>
          <a:xfrm>
            <a:off x="3400035" y="5300867"/>
            <a:ext cx="2532215" cy="792707"/>
          </a:xfrm>
          <a:prstGeom prst="rect">
            <a:avLst/>
          </a:prstGeom>
        </p:spPr>
        <p:txBody>
          <a:bodyPr anchor="t">
            <a:normAutofit/>
          </a:bodyPr>
          <a:lstStyle>
            <a:lvl1pPr marL="0">
              <a:lnSpc>
                <a:spcPct val="100000"/>
              </a:lnSpc>
              <a:defRPr sz="1400">
                <a:solidFill>
                  <a:schemeClr val="tx1"/>
                </a:solidFill>
              </a:defRPr>
            </a:lvl1pPr>
          </a:lstStyle>
          <a:p>
            <a:pPr lvl="0"/>
            <a:r>
              <a:rPr lang="fr-FR" dirty="0"/>
              <a:t>Cliquez pour modifier les styles du texte du masque</a:t>
            </a:r>
          </a:p>
        </p:txBody>
      </p:sp>
      <p:sp>
        <p:nvSpPr>
          <p:cNvPr id="30" name="Espace réservé pour une image  8">
            <a:extLst>
              <a:ext uri="{FF2B5EF4-FFF2-40B4-BE49-F238E27FC236}">
                <a16:creationId xmlns:a16="http://schemas.microsoft.com/office/drawing/2014/main" id="{34295DDD-8CB2-9A46-A9BC-BAB80BB6514C}"/>
              </a:ext>
            </a:extLst>
          </p:cNvPr>
          <p:cNvSpPr>
            <a:spLocks noGrp="1"/>
          </p:cNvSpPr>
          <p:nvPr>
            <p:ph type="pic" sz="quarter" idx="56"/>
          </p:nvPr>
        </p:nvSpPr>
        <p:spPr>
          <a:xfrm>
            <a:off x="6259745" y="1995054"/>
            <a:ext cx="2532215" cy="2890455"/>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31" name="Espace réservé du texte 8">
            <a:extLst>
              <a:ext uri="{FF2B5EF4-FFF2-40B4-BE49-F238E27FC236}">
                <a16:creationId xmlns:a16="http://schemas.microsoft.com/office/drawing/2014/main" id="{B392BF75-D673-D346-B0A3-43383223B8F1}"/>
              </a:ext>
            </a:extLst>
          </p:cNvPr>
          <p:cNvSpPr>
            <a:spLocks noGrp="1"/>
          </p:cNvSpPr>
          <p:nvPr>
            <p:ph type="body" sz="quarter" idx="57" hasCustomPrompt="1"/>
          </p:nvPr>
        </p:nvSpPr>
        <p:spPr>
          <a:xfrm rot="16200000">
            <a:off x="7746774" y="3340764"/>
            <a:ext cx="1913900" cy="176472"/>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35" name="Espace réservé du texte 3">
            <a:extLst>
              <a:ext uri="{FF2B5EF4-FFF2-40B4-BE49-F238E27FC236}">
                <a16:creationId xmlns:a16="http://schemas.microsoft.com/office/drawing/2014/main" id="{CE10E997-C0EE-3447-B533-3C57E9B211FF}"/>
              </a:ext>
            </a:extLst>
          </p:cNvPr>
          <p:cNvSpPr>
            <a:spLocks noGrp="1"/>
          </p:cNvSpPr>
          <p:nvPr>
            <p:ph type="body" sz="quarter" idx="58"/>
          </p:nvPr>
        </p:nvSpPr>
        <p:spPr>
          <a:xfrm>
            <a:off x="6259745" y="5300867"/>
            <a:ext cx="2532215" cy="792707"/>
          </a:xfrm>
          <a:prstGeom prst="rect">
            <a:avLst/>
          </a:prstGeom>
        </p:spPr>
        <p:txBody>
          <a:bodyPr anchor="t">
            <a:normAutofit/>
          </a:bodyPr>
          <a:lstStyle>
            <a:lvl1pPr marL="0">
              <a:lnSpc>
                <a:spcPct val="100000"/>
              </a:lnSpc>
              <a:defRPr sz="1400">
                <a:solidFill>
                  <a:schemeClr val="tx1"/>
                </a:solidFill>
              </a:defRPr>
            </a:lvl1pPr>
          </a:lstStyle>
          <a:p>
            <a:pPr lvl="0"/>
            <a:r>
              <a:rPr lang="fr-FR" dirty="0"/>
              <a:t>Cliquez pour modifier les styles du texte du masque</a:t>
            </a:r>
          </a:p>
        </p:txBody>
      </p:sp>
      <p:sp>
        <p:nvSpPr>
          <p:cNvPr id="36" name="Espace réservé pour une image  8">
            <a:extLst>
              <a:ext uri="{FF2B5EF4-FFF2-40B4-BE49-F238E27FC236}">
                <a16:creationId xmlns:a16="http://schemas.microsoft.com/office/drawing/2014/main" id="{85FB4725-50FB-A54D-B70A-464D738E8497}"/>
              </a:ext>
            </a:extLst>
          </p:cNvPr>
          <p:cNvSpPr>
            <a:spLocks noGrp="1"/>
          </p:cNvSpPr>
          <p:nvPr>
            <p:ph type="pic" sz="quarter" idx="59"/>
          </p:nvPr>
        </p:nvSpPr>
        <p:spPr>
          <a:xfrm>
            <a:off x="9119455" y="1995054"/>
            <a:ext cx="2532215" cy="2890455"/>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37" name="Espace réservé du texte 8">
            <a:extLst>
              <a:ext uri="{FF2B5EF4-FFF2-40B4-BE49-F238E27FC236}">
                <a16:creationId xmlns:a16="http://schemas.microsoft.com/office/drawing/2014/main" id="{765AFEEA-9E55-194F-8E4E-632A05C1336A}"/>
              </a:ext>
            </a:extLst>
          </p:cNvPr>
          <p:cNvSpPr>
            <a:spLocks noGrp="1"/>
          </p:cNvSpPr>
          <p:nvPr>
            <p:ph type="body" sz="quarter" idx="60" hasCustomPrompt="1"/>
          </p:nvPr>
        </p:nvSpPr>
        <p:spPr>
          <a:xfrm rot="16200000">
            <a:off x="10606484" y="3340764"/>
            <a:ext cx="1913900" cy="176472"/>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38" name="Espace réservé du texte 3">
            <a:extLst>
              <a:ext uri="{FF2B5EF4-FFF2-40B4-BE49-F238E27FC236}">
                <a16:creationId xmlns:a16="http://schemas.microsoft.com/office/drawing/2014/main" id="{9D73D8F0-B6EC-2E4A-9074-3DDC11A6FA3B}"/>
              </a:ext>
            </a:extLst>
          </p:cNvPr>
          <p:cNvSpPr>
            <a:spLocks noGrp="1"/>
          </p:cNvSpPr>
          <p:nvPr>
            <p:ph type="body" sz="quarter" idx="61"/>
          </p:nvPr>
        </p:nvSpPr>
        <p:spPr>
          <a:xfrm>
            <a:off x="9119456" y="5300867"/>
            <a:ext cx="2532215" cy="792707"/>
          </a:xfrm>
          <a:prstGeom prst="rect">
            <a:avLst/>
          </a:prstGeom>
        </p:spPr>
        <p:txBody>
          <a:bodyPr anchor="t">
            <a:normAutofit/>
          </a:bodyPr>
          <a:lstStyle>
            <a:lvl1pPr marL="0">
              <a:lnSpc>
                <a:spcPct val="100000"/>
              </a:lnSpc>
              <a:defRPr sz="1400">
                <a:solidFill>
                  <a:schemeClr val="tx1"/>
                </a:solidFill>
              </a:defRPr>
            </a:lvl1pPr>
          </a:lstStyle>
          <a:p>
            <a:pPr lvl="0"/>
            <a:r>
              <a:rPr lang="fr-FR" dirty="0"/>
              <a:t>Cliquez pour modifier les styles du texte du masque</a:t>
            </a:r>
          </a:p>
        </p:txBody>
      </p:sp>
      <p:sp>
        <p:nvSpPr>
          <p:cNvPr id="39" name="Espace réservé du texte 38">
            <a:extLst>
              <a:ext uri="{FF2B5EF4-FFF2-40B4-BE49-F238E27FC236}">
                <a16:creationId xmlns:a16="http://schemas.microsoft.com/office/drawing/2014/main" id="{17D2E3B2-B35C-A44F-BA0A-08EC545C248D}"/>
              </a:ext>
            </a:extLst>
          </p:cNvPr>
          <p:cNvSpPr>
            <a:spLocks noGrp="1"/>
          </p:cNvSpPr>
          <p:nvPr>
            <p:ph type="body" sz="quarter" idx="35"/>
          </p:nvPr>
        </p:nvSpPr>
        <p:spPr>
          <a:xfrm rot="21444167">
            <a:off x="312537" y="4709290"/>
            <a:ext cx="2652826" cy="540000"/>
          </a:xfrm>
          <a:custGeom>
            <a:avLst/>
            <a:gdLst>
              <a:gd name="connsiteX0" fmla="*/ 0 w 2652826"/>
              <a:gd name="connsiteY0" fmla="*/ 0 h 540000"/>
              <a:gd name="connsiteX1" fmla="*/ 183770 w 2652826"/>
              <a:gd name="connsiteY1" fmla="*/ 0 h 540000"/>
              <a:gd name="connsiteX2" fmla="*/ 437203 w 2652826"/>
              <a:gd name="connsiteY2" fmla="*/ 0 h 540000"/>
              <a:gd name="connsiteX3" fmla="*/ 2652826 w 2652826"/>
              <a:gd name="connsiteY3" fmla="*/ 0 h 540000"/>
              <a:gd name="connsiteX4" fmla="*/ 2652826 w 2652826"/>
              <a:gd name="connsiteY4" fmla="*/ 540000 h 540000"/>
              <a:gd name="connsiteX5" fmla="*/ 437203 w 2652826"/>
              <a:gd name="connsiteY5" fmla="*/ 540000 h 540000"/>
              <a:gd name="connsiteX6" fmla="*/ 183770 w 2652826"/>
              <a:gd name="connsiteY6" fmla="*/ 540000 h 540000"/>
              <a:gd name="connsiteX7" fmla="*/ 0 w 2652826"/>
              <a:gd name="connsiteY7" fmla="*/ 540000 h 540000"/>
              <a:gd name="connsiteX8" fmla="*/ 175063 w 2652826"/>
              <a:gd name="connsiteY8" fmla="*/ 27000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52826" h="540000">
                <a:moveTo>
                  <a:pt x="0" y="0"/>
                </a:moveTo>
                <a:lnTo>
                  <a:pt x="183770" y="0"/>
                </a:lnTo>
                <a:lnTo>
                  <a:pt x="437203" y="0"/>
                </a:lnTo>
                <a:lnTo>
                  <a:pt x="2652826" y="0"/>
                </a:lnTo>
                <a:lnTo>
                  <a:pt x="2652826" y="540000"/>
                </a:lnTo>
                <a:lnTo>
                  <a:pt x="437203" y="540000"/>
                </a:lnTo>
                <a:lnTo>
                  <a:pt x="183770" y="540000"/>
                </a:lnTo>
                <a:lnTo>
                  <a:pt x="0" y="540000"/>
                </a:lnTo>
                <a:lnTo>
                  <a:pt x="175063" y="270000"/>
                </a:lnTo>
                <a:close/>
              </a:path>
            </a:pathLst>
          </a:custGeom>
          <a:solidFill>
            <a:schemeClr val="accent3"/>
          </a:solidFill>
        </p:spPr>
        <p:txBody>
          <a:bodyPr wrap="square" lIns="324000" rIns="72000" anchor="ctr" anchorCtr="0">
            <a:noAutofit/>
          </a:bodyPr>
          <a:lstStyle>
            <a:lvl1pPr marL="7938" indent="0" algn="l">
              <a:lnSpc>
                <a:spcPct val="80000"/>
              </a:lnSpc>
              <a:spcAft>
                <a:spcPts val="0"/>
              </a:spcAft>
              <a:tabLst/>
              <a:defRPr lang="fr-FR" sz="1600" b="1" i="0" kern="1200" cap="all" baseline="0" dirty="0">
                <a:solidFill>
                  <a:schemeClr val="bg1"/>
                </a:solidFill>
                <a:latin typeface="Paris2024" panose="02010503030201020103" pitchFamily="2" charset="0"/>
                <a:ea typeface="+mn-ea"/>
                <a:cs typeface="+mn-cs"/>
              </a:defRPr>
            </a:lvl1pPr>
            <a:lvl2pPr marL="7938" indent="0">
              <a:tabLst/>
              <a:defRPr sz="1600" b="0" i="0">
                <a:latin typeface="Paris2024 Semibold" panose="02010503030201020103" pitchFamily="2" charset="0"/>
              </a:defRPr>
            </a:lvl2pPr>
            <a:lvl3pPr marL="7938" indent="0">
              <a:tabLst/>
              <a:defRPr sz="1400" b="0" i="0">
                <a:latin typeface="Source Sans Pro" panose="020B0503030403020204" pitchFamily="34" charset="77"/>
              </a:defRPr>
            </a:lvl3pPr>
            <a:lvl4pPr marL="7938" indent="0">
              <a:tabLst/>
              <a:defRPr sz="1400" b="1" i="0">
                <a:latin typeface="Source Sans Pro" panose="020B0503030403020204" pitchFamily="34" charset="77"/>
              </a:defRPr>
            </a:lvl4pPr>
            <a:lvl5pPr marL="7938" indent="0">
              <a:tabLst/>
              <a:defRPr sz="1400"/>
            </a:lvl5pPr>
          </a:lstStyle>
          <a:p>
            <a:pPr lvl="0"/>
            <a:endParaRPr lang="fr-FR" dirty="0"/>
          </a:p>
        </p:txBody>
      </p:sp>
      <p:sp>
        <p:nvSpPr>
          <p:cNvPr id="40" name="Espace réservé du texte 12">
            <a:extLst>
              <a:ext uri="{FF2B5EF4-FFF2-40B4-BE49-F238E27FC236}">
                <a16:creationId xmlns:a16="http://schemas.microsoft.com/office/drawing/2014/main" id="{41E5F55A-6BE4-D243-B01D-775A52DE5ADA}"/>
              </a:ext>
            </a:extLst>
          </p:cNvPr>
          <p:cNvSpPr>
            <a:spLocks noGrp="1"/>
          </p:cNvSpPr>
          <p:nvPr>
            <p:ph type="body" sz="quarter" idx="62"/>
          </p:nvPr>
        </p:nvSpPr>
        <p:spPr>
          <a:xfrm>
            <a:off x="3338068" y="4613875"/>
            <a:ext cx="2469056" cy="543267"/>
          </a:xfrm>
          <a:prstGeom prst="rect">
            <a:avLst/>
          </a:prstGeom>
          <a:solidFill>
            <a:schemeClr val="accent1"/>
          </a:solidFill>
        </p:spPr>
        <p:txBody>
          <a:bodyPr lIns="72000" rIns="72000" anchor="ctr" anchorCtr="0">
            <a:noAutofit/>
          </a:bodyPr>
          <a:lstStyle>
            <a:lvl1pPr marL="7938" indent="0" algn="l">
              <a:lnSpc>
                <a:spcPct val="80000"/>
              </a:lnSpc>
              <a:spcAft>
                <a:spcPts val="0"/>
              </a:spcAft>
              <a:tabLst/>
              <a:defRPr lang="fr-FR" sz="1600" b="1" i="0" kern="1200" cap="all" baseline="0" dirty="0">
                <a:solidFill>
                  <a:schemeClr val="bg1"/>
                </a:solidFill>
                <a:latin typeface="Paris2024" panose="02010503030201020103" pitchFamily="2" charset="0"/>
                <a:ea typeface="+mn-ea"/>
                <a:cs typeface="+mn-cs"/>
              </a:defRPr>
            </a:lvl1pPr>
            <a:lvl2pPr marL="7938" indent="0">
              <a:tabLst/>
              <a:defRPr sz="1600" b="0" i="0">
                <a:latin typeface="Paris2024 Semibold" panose="02010503030201020103" pitchFamily="2" charset="0"/>
              </a:defRPr>
            </a:lvl2pPr>
            <a:lvl3pPr marL="7938" indent="0">
              <a:tabLst/>
              <a:defRPr sz="1400" b="0" i="0">
                <a:latin typeface="Source Sans Pro" panose="020B0503030403020204" pitchFamily="34" charset="77"/>
              </a:defRPr>
            </a:lvl3pPr>
            <a:lvl4pPr marL="7938" indent="0">
              <a:tabLst/>
              <a:defRPr sz="1400" b="1" i="0">
                <a:latin typeface="Source Sans Pro" panose="020B0503030403020204" pitchFamily="34" charset="77"/>
              </a:defRPr>
            </a:lvl4pPr>
            <a:lvl5pPr marL="7938" indent="0">
              <a:tabLst/>
              <a:defRPr sz="1400"/>
            </a:lvl5pPr>
          </a:lstStyle>
          <a:p>
            <a:pPr lvl="0"/>
            <a:endParaRPr lang="fr-FR" dirty="0"/>
          </a:p>
        </p:txBody>
      </p:sp>
      <p:sp>
        <p:nvSpPr>
          <p:cNvPr id="41" name="Espace réservé du texte 12">
            <a:extLst>
              <a:ext uri="{FF2B5EF4-FFF2-40B4-BE49-F238E27FC236}">
                <a16:creationId xmlns:a16="http://schemas.microsoft.com/office/drawing/2014/main" id="{6A743147-7C8E-C54D-B3A8-83FB4D0C28B3}"/>
              </a:ext>
            </a:extLst>
          </p:cNvPr>
          <p:cNvSpPr>
            <a:spLocks noGrp="1"/>
          </p:cNvSpPr>
          <p:nvPr>
            <p:ph type="body" sz="quarter" idx="63"/>
          </p:nvPr>
        </p:nvSpPr>
        <p:spPr>
          <a:xfrm rot="241968">
            <a:off x="6400684" y="4672888"/>
            <a:ext cx="2275687" cy="556899"/>
          </a:xfrm>
          <a:prstGeom prst="rect">
            <a:avLst/>
          </a:prstGeom>
          <a:solidFill>
            <a:schemeClr val="accent5"/>
          </a:solidFill>
        </p:spPr>
        <p:txBody>
          <a:bodyPr lIns="72000" rIns="72000" anchor="ctr" anchorCtr="0">
            <a:noAutofit/>
          </a:bodyPr>
          <a:lstStyle>
            <a:lvl1pPr marL="7938" indent="0" algn="l">
              <a:lnSpc>
                <a:spcPct val="80000"/>
              </a:lnSpc>
              <a:spcAft>
                <a:spcPts val="0"/>
              </a:spcAft>
              <a:tabLst/>
              <a:defRPr lang="fr-FR" sz="1600" b="1" i="0" kern="1200" cap="all" baseline="0" dirty="0">
                <a:solidFill>
                  <a:schemeClr val="bg1"/>
                </a:solidFill>
                <a:latin typeface="Paris2024" panose="02010503030201020103" pitchFamily="2" charset="0"/>
                <a:ea typeface="+mn-ea"/>
                <a:cs typeface="+mn-cs"/>
              </a:defRPr>
            </a:lvl1pPr>
            <a:lvl2pPr marL="7938" indent="0">
              <a:tabLst/>
              <a:defRPr sz="1600" b="0" i="0">
                <a:latin typeface="Paris2024 Semibold" panose="02010503030201020103" pitchFamily="2" charset="0"/>
              </a:defRPr>
            </a:lvl2pPr>
            <a:lvl3pPr marL="7938" indent="0">
              <a:tabLst/>
              <a:defRPr sz="1400" b="0" i="0">
                <a:latin typeface="Source Sans Pro" panose="020B0503030403020204" pitchFamily="34" charset="77"/>
              </a:defRPr>
            </a:lvl3pPr>
            <a:lvl4pPr marL="7938" indent="0">
              <a:tabLst/>
              <a:defRPr sz="1400" b="1" i="0">
                <a:latin typeface="Source Sans Pro" panose="020B0503030403020204" pitchFamily="34" charset="77"/>
              </a:defRPr>
            </a:lvl4pPr>
            <a:lvl5pPr marL="7938" indent="0">
              <a:tabLst/>
              <a:defRPr sz="1400"/>
            </a:lvl5pPr>
          </a:lstStyle>
          <a:p>
            <a:pPr lvl="0"/>
            <a:endParaRPr lang="fr-FR" dirty="0"/>
          </a:p>
        </p:txBody>
      </p:sp>
      <p:sp>
        <p:nvSpPr>
          <p:cNvPr id="43" name="Espace réservé du texte 42">
            <a:extLst>
              <a:ext uri="{FF2B5EF4-FFF2-40B4-BE49-F238E27FC236}">
                <a16:creationId xmlns:a16="http://schemas.microsoft.com/office/drawing/2014/main" id="{0C602EA9-38C0-9C48-B073-6BA544E8FF0F}"/>
              </a:ext>
            </a:extLst>
          </p:cNvPr>
          <p:cNvSpPr>
            <a:spLocks noGrp="1"/>
          </p:cNvSpPr>
          <p:nvPr>
            <p:ph type="body" sz="quarter" idx="64"/>
          </p:nvPr>
        </p:nvSpPr>
        <p:spPr>
          <a:xfrm rot="155833" flipH="1">
            <a:off x="9378160" y="4630913"/>
            <a:ext cx="2652826" cy="540000"/>
          </a:xfrm>
          <a:custGeom>
            <a:avLst/>
            <a:gdLst>
              <a:gd name="connsiteX0" fmla="*/ 0 w 2652826"/>
              <a:gd name="connsiteY0" fmla="*/ 0 h 540000"/>
              <a:gd name="connsiteX1" fmla="*/ 183770 w 2652826"/>
              <a:gd name="connsiteY1" fmla="*/ 0 h 540000"/>
              <a:gd name="connsiteX2" fmla="*/ 437203 w 2652826"/>
              <a:gd name="connsiteY2" fmla="*/ 0 h 540000"/>
              <a:gd name="connsiteX3" fmla="*/ 2652826 w 2652826"/>
              <a:gd name="connsiteY3" fmla="*/ 0 h 540000"/>
              <a:gd name="connsiteX4" fmla="*/ 2652826 w 2652826"/>
              <a:gd name="connsiteY4" fmla="*/ 540000 h 540000"/>
              <a:gd name="connsiteX5" fmla="*/ 437203 w 2652826"/>
              <a:gd name="connsiteY5" fmla="*/ 540000 h 540000"/>
              <a:gd name="connsiteX6" fmla="*/ 183770 w 2652826"/>
              <a:gd name="connsiteY6" fmla="*/ 540000 h 540000"/>
              <a:gd name="connsiteX7" fmla="*/ 0 w 2652826"/>
              <a:gd name="connsiteY7" fmla="*/ 540000 h 540000"/>
              <a:gd name="connsiteX8" fmla="*/ 175063 w 2652826"/>
              <a:gd name="connsiteY8" fmla="*/ 27000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52826" h="540000">
                <a:moveTo>
                  <a:pt x="0" y="0"/>
                </a:moveTo>
                <a:lnTo>
                  <a:pt x="183770" y="0"/>
                </a:lnTo>
                <a:lnTo>
                  <a:pt x="437203" y="0"/>
                </a:lnTo>
                <a:lnTo>
                  <a:pt x="2652826" y="0"/>
                </a:lnTo>
                <a:lnTo>
                  <a:pt x="2652826" y="540000"/>
                </a:lnTo>
                <a:lnTo>
                  <a:pt x="437203" y="540000"/>
                </a:lnTo>
                <a:lnTo>
                  <a:pt x="183770" y="540000"/>
                </a:lnTo>
                <a:lnTo>
                  <a:pt x="0" y="540000"/>
                </a:lnTo>
                <a:lnTo>
                  <a:pt x="175063" y="270000"/>
                </a:lnTo>
                <a:close/>
              </a:path>
            </a:pathLst>
          </a:custGeom>
          <a:solidFill>
            <a:schemeClr val="accent1"/>
          </a:solidFill>
        </p:spPr>
        <p:txBody>
          <a:bodyPr wrap="square" lIns="72000" rIns="288000" anchor="ctr" anchorCtr="0">
            <a:noAutofit/>
          </a:bodyPr>
          <a:lstStyle>
            <a:lvl1pPr marL="7938" indent="0" algn="l">
              <a:lnSpc>
                <a:spcPct val="80000"/>
              </a:lnSpc>
              <a:spcAft>
                <a:spcPts val="0"/>
              </a:spcAft>
              <a:tabLst/>
              <a:defRPr lang="fr-FR" sz="1600" b="1" i="0" kern="1200" cap="all" baseline="0" dirty="0">
                <a:solidFill>
                  <a:schemeClr val="bg1"/>
                </a:solidFill>
                <a:latin typeface="Paris2024" panose="02010503030201020103" pitchFamily="2" charset="0"/>
                <a:ea typeface="+mn-ea"/>
                <a:cs typeface="+mn-cs"/>
              </a:defRPr>
            </a:lvl1pPr>
            <a:lvl2pPr marL="7938" indent="0">
              <a:tabLst/>
              <a:defRPr sz="1600" b="0" i="0">
                <a:latin typeface="Paris2024 Semibold" panose="02010503030201020103" pitchFamily="2" charset="0"/>
              </a:defRPr>
            </a:lvl2pPr>
            <a:lvl3pPr marL="7938" indent="0">
              <a:tabLst/>
              <a:defRPr sz="1400" b="0" i="0">
                <a:latin typeface="Source Sans Pro" panose="020B0503030403020204" pitchFamily="34" charset="77"/>
              </a:defRPr>
            </a:lvl3pPr>
            <a:lvl4pPr marL="7938" indent="0">
              <a:tabLst/>
              <a:defRPr sz="1400" b="1" i="0">
                <a:latin typeface="Source Sans Pro" panose="020B0503030403020204" pitchFamily="34" charset="77"/>
              </a:defRPr>
            </a:lvl4pPr>
            <a:lvl5pPr marL="7938" indent="0">
              <a:tabLst/>
              <a:defRPr sz="1400"/>
            </a:lvl5pPr>
          </a:lstStyle>
          <a:p>
            <a:pPr lvl="0"/>
            <a:endParaRPr lang="fr-FR" dirty="0"/>
          </a:p>
        </p:txBody>
      </p:sp>
      <p:sp>
        <p:nvSpPr>
          <p:cNvPr id="44" name="Espace réservé du texte 3">
            <a:extLst>
              <a:ext uri="{FF2B5EF4-FFF2-40B4-BE49-F238E27FC236}">
                <a16:creationId xmlns:a16="http://schemas.microsoft.com/office/drawing/2014/main" id="{474AF6D5-6EA6-B240-8BF3-71C6C94CEDBE}"/>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45" name="Titre 1">
            <a:extLst>
              <a:ext uri="{FF2B5EF4-FFF2-40B4-BE49-F238E27FC236}">
                <a16:creationId xmlns:a16="http://schemas.microsoft.com/office/drawing/2014/main" id="{26B91F51-A831-9645-9E0D-4C16D23078E3}"/>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24" name="Espace réservé du numéro de diapositive 2">
            <a:extLst>
              <a:ext uri="{FF2B5EF4-FFF2-40B4-BE49-F238E27FC236}">
                <a16:creationId xmlns:a16="http://schemas.microsoft.com/office/drawing/2014/main" id="{CDC2AFDD-2E5B-8548-A753-A747FC7CE911}"/>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26" name="Espace réservé du pied de page 4">
            <a:extLst>
              <a:ext uri="{FF2B5EF4-FFF2-40B4-BE49-F238E27FC236}">
                <a16:creationId xmlns:a16="http://schemas.microsoft.com/office/drawing/2014/main" id="{FAD43588-0AD3-7C42-B404-ACA20AC18FF4}"/>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8" name="ZoneTexte 27">
            <a:extLst>
              <a:ext uri="{FF2B5EF4-FFF2-40B4-BE49-F238E27FC236}">
                <a16:creationId xmlns:a16="http://schemas.microsoft.com/office/drawing/2014/main" id="{A03DC049-C99B-C54C-A1DC-12B83679E6C7}"/>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9" name="Espace réservé de la date 3">
            <a:extLst>
              <a:ext uri="{FF2B5EF4-FFF2-40B4-BE49-F238E27FC236}">
                <a16:creationId xmlns:a16="http://schemas.microsoft.com/office/drawing/2014/main" id="{04EA3418-9C0F-1946-910D-1B6E3675BEE6}"/>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875911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1">
    <p:spTree>
      <p:nvGrpSpPr>
        <p:cNvPr id="1" name=""/>
        <p:cNvGrpSpPr/>
        <p:nvPr/>
      </p:nvGrpSpPr>
      <p:grpSpPr>
        <a:xfrm>
          <a:off x="0" y="0"/>
          <a:ext cx="0" cy="0"/>
          <a:chOff x="0" y="0"/>
          <a:chExt cx="0" cy="0"/>
        </a:xfrm>
      </p:grpSpPr>
      <p:sp>
        <p:nvSpPr>
          <p:cNvPr id="12" name="Espace réservé pour une image  7">
            <a:extLst>
              <a:ext uri="{FF2B5EF4-FFF2-40B4-BE49-F238E27FC236}">
                <a16:creationId xmlns:a16="http://schemas.microsoft.com/office/drawing/2014/main" id="{A106B0BB-0C81-6344-ACF1-7233BFBC1FAC}"/>
              </a:ext>
            </a:extLst>
          </p:cNvPr>
          <p:cNvSpPr>
            <a:spLocks noGrp="1"/>
          </p:cNvSpPr>
          <p:nvPr>
            <p:ph type="pic" sz="quarter" idx="12"/>
          </p:nvPr>
        </p:nvSpPr>
        <p:spPr>
          <a:xfrm rot="20993586">
            <a:off x="1507433" y="388790"/>
            <a:ext cx="10254482" cy="10254482"/>
          </a:xfrm>
          <a:prstGeom prst="pie">
            <a:avLst>
              <a:gd name="adj1" fmla="val 10788014"/>
              <a:gd name="adj2" fmla="val 21584969"/>
            </a:avLst>
          </a:prstGeom>
          <a:solidFill>
            <a:schemeClr val="bg2">
              <a:lumMod val="85000"/>
            </a:schemeClr>
          </a:solidFill>
        </p:spPr>
        <p:txBody>
          <a:bodyPr/>
          <a:lstStyle/>
          <a:p>
            <a:endParaRPr lang="fr-FR"/>
          </a:p>
        </p:txBody>
      </p:sp>
      <p:sp>
        <p:nvSpPr>
          <p:cNvPr id="11" name="Espace réservé du texte 8">
            <a:extLst>
              <a:ext uri="{FF2B5EF4-FFF2-40B4-BE49-F238E27FC236}">
                <a16:creationId xmlns:a16="http://schemas.microsoft.com/office/drawing/2014/main" id="{E0F227F5-519C-234C-B2EB-DB70AE65B823}"/>
              </a:ext>
            </a:extLst>
          </p:cNvPr>
          <p:cNvSpPr>
            <a:spLocks noGrp="1"/>
          </p:cNvSpPr>
          <p:nvPr>
            <p:ph type="body" sz="quarter" idx="32" hasCustomPrompt="1"/>
          </p:nvPr>
        </p:nvSpPr>
        <p:spPr>
          <a:xfrm rot="873981">
            <a:off x="827218" y="1025450"/>
            <a:ext cx="3914079" cy="1742221"/>
          </a:xfrm>
          <a:solidFill>
            <a:schemeClr val="accent3"/>
          </a:solidFill>
        </p:spPr>
        <p:txBody>
          <a:bodyPr lIns="108000" tIns="72000" rIns="108000" anchor="ctr">
            <a:noAutofit/>
          </a:bodyPr>
          <a:lstStyle>
            <a:lvl1pPr algn="ctr">
              <a:lnSpc>
                <a:spcPct val="80000"/>
              </a:lnSpc>
              <a:spcAft>
                <a:spcPts val="0"/>
              </a:spcAft>
              <a:defRPr lang="fr-FR" sz="6600" b="1" i="0" kern="1200" cap="all" baseline="0" dirty="0">
                <a:solidFill>
                  <a:schemeClr val="accent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4" name="Espace réservé du texte 13">
            <a:extLst>
              <a:ext uri="{FF2B5EF4-FFF2-40B4-BE49-F238E27FC236}">
                <a16:creationId xmlns:a16="http://schemas.microsoft.com/office/drawing/2014/main" id="{CEC25561-C22A-2640-BC09-DB3B8391CB4D}"/>
              </a:ext>
            </a:extLst>
          </p:cNvPr>
          <p:cNvSpPr>
            <a:spLocks noGrp="1"/>
          </p:cNvSpPr>
          <p:nvPr>
            <p:ph type="body" sz="quarter" idx="33" hasCustomPrompt="1"/>
          </p:nvPr>
        </p:nvSpPr>
        <p:spPr>
          <a:xfrm>
            <a:off x="7142638" y="4078072"/>
            <a:ext cx="4509033" cy="2094128"/>
          </a:xfrm>
          <a:custGeom>
            <a:avLst/>
            <a:gdLst>
              <a:gd name="connsiteX0" fmla="*/ 0 w 4451881"/>
              <a:gd name="connsiteY0" fmla="*/ 0 h 1908000"/>
              <a:gd name="connsiteX1" fmla="*/ 3060318 w 4451881"/>
              <a:gd name="connsiteY1" fmla="*/ 0 h 1908000"/>
              <a:gd name="connsiteX2" fmla="*/ 3914079 w 4451881"/>
              <a:gd name="connsiteY2" fmla="*/ 0 h 1908000"/>
              <a:gd name="connsiteX3" fmla="*/ 4451881 w 4451881"/>
              <a:gd name="connsiteY3" fmla="*/ 0 h 1908000"/>
              <a:gd name="connsiteX4" fmla="*/ 4007900 w 4451881"/>
              <a:gd name="connsiteY4" fmla="*/ 954000 h 1908000"/>
              <a:gd name="connsiteX5" fmla="*/ 4451881 w 4451881"/>
              <a:gd name="connsiteY5" fmla="*/ 1908000 h 1908000"/>
              <a:gd name="connsiteX6" fmla="*/ 3914079 w 4451881"/>
              <a:gd name="connsiteY6" fmla="*/ 1908000 h 1908000"/>
              <a:gd name="connsiteX7" fmla="*/ 3060318 w 4451881"/>
              <a:gd name="connsiteY7" fmla="*/ 1908000 h 1908000"/>
              <a:gd name="connsiteX8" fmla="*/ 0 w 4451881"/>
              <a:gd name="connsiteY8" fmla="*/ 1908000 h 19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51881" h="1908000">
                <a:moveTo>
                  <a:pt x="0" y="0"/>
                </a:moveTo>
                <a:lnTo>
                  <a:pt x="3060318" y="0"/>
                </a:lnTo>
                <a:lnTo>
                  <a:pt x="3914079" y="0"/>
                </a:lnTo>
                <a:lnTo>
                  <a:pt x="4451881" y="0"/>
                </a:lnTo>
                <a:lnTo>
                  <a:pt x="4007900" y="954000"/>
                </a:lnTo>
                <a:lnTo>
                  <a:pt x="4451881" y="1908000"/>
                </a:lnTo>
                <a:lnTo>
                  <a:pt x="3914079" y="1908000"/>
                </a:lnTo>
                <a:lnTo>
                  <a:pt x="3060318" y="1908000"/>
                </a:lnTo>
                <a:lnTo>
                  <a:pt x="0" y="1908000"/>
                </a:lnTo>
                <a:close/>
              </a:path>
            </a:pathLst>
          </a:custGeom>
          <a:solidFill>
            <a:schemeClr val="accent1"/>
          </a:solidFill>
        </p:spPr>
        <p:txBody>
          <a:bodyPr wrap="square" lIns="216000" tIns="72000" rIns="648000" anchor="ctr">
            <a:noAutofit/>
          </a:bodyPr>
          <a:lstStyle>
            <a:lvl1pPr algn="l">
              <a:lnSpc>
                <a:spcPct val="80000"/>
              </a:lnSpc>
              <a:spcAft>
                <a:spcPts val="0"/>
              </a:spcAft>
              <a:defRPr lang="fr-FR" sz="1800" b="0" i="0" kern="1200" cap="none" baseline="0" dirty="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err="1"/>
              <a:t>Lorem</a:t>
            </a:r>
            <a:r>
              <a:rPr lang="fr-FR" dirty="0"/>
              <a:t> </a:t>
            </a:r>
            <a:r>
              <a:rPr lang="fr-FR" dirty="0" err="1"/>
              <a:t>ipsum</a:t>
            </a:r>
            <a:r>
              <a:rPr lang="fr-FR" dirty="0"/>
              <a:t>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sed</a:t>
            </a:r>
            <a:r>
              <a:rPr lang="fr-FR" dirty="0"/>
              <a:t> do </a:t>
            </a:r>
            <a:r>
              <a:rPr lang="fr-FR" dirty="0" err="1"/>
              <a:t>eiusmod</a:t>
            </a:r>
            <a:r>
              <a:rPr lang="fr-FR" dirty="0"/>
              <a:t> </a:t>
            </a:r>
            <a:r>
              <a:rPr lang="fr-FR" dirty="0" err="1"/>
              <a:t>tempor</a:t>
            </a:r>
            <a:r>
              <a:rPr lang="fr-FR" dirty="0"/>
              <a:t> </a:t>
            </a:r>
            <a:r>
              <a:rPr lang="fr-FR" dirty="0" err="1"/>
              <a:t>incididunt</a:t>
            </a:r>
            <a:r>
              <a:rPr lang="fr-FR" dirty="0"/>
              <a:t> ut </a:t>
            </a:r>
            <a:r>
              <a:rPr lang="fr-FR" dirty="0" err="1"/>
              <a:t>labore</a:t>
            </a:r>
            <a:r>
              <a:rPr lang="fr-FR" dirty="0"/>
              <a:t> et </a:t>
            </a:r>
            <a:r>
              <a:rPr lang="fr-FR" dirty="0" err="1"/>
              <a:t>dolore</a:t>
            </a:r>
            <a:r>
              <a:rPr lang="fr-FR" dirty="0"/>
              <a:t> magna </a:t>
            </a:r>
            <a:r>
              <a:rPr lang="fr-FR" dirty="0" err="1"/>
              <a:t>aliqua</a:t>
            </a:r>
            <a:endParaRPr lang="fr-FR" dirty="0"/>
          </a:p>
        </p:txBody>
      </p:sp>
      <p:sp>
        <p:nvSpPr>
          <p:cNvPr id="9" name="Espace réservé du texte 8">
            <a:extLst>
              <a:ext uri="{FF2B5EF4-FFF2-40B4-BE49-F238E27FC236}">
                <a16:creationId xmlns:a16="http://schemas.microsoft.com/office/drawing/2014/main" id="{EC20AFF5-E3FB-B34B-B2EB-663C4E308E38}"/>
              </a:ext>
            </a:extLst>
          </p:cNvPr>
          <p:cNvSpPr>
            <a:spLocks noGrp="1"/>
          </p:cNvSpPr>
          <p:nvPr>
            <p:ph type="body" sz="quarter" idx="15" hasCustomPrompt="1"/>
          </p:nvPr>
        </p:nvSpPr>
        <p:spPr>
          <a:xfrm rot="20973658">
            <a:off x="1605106" y="5885076"/>
            <a:ext cx="2799071" cy="276999"/>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10" name="Espace réservé du numéro de diapositive 2">
            <a:extLst>
              <a:ext uri="{FF2B5EF4-FFF2-40B4-BE49-F238E27FC236}">
                <a16:creationId xmlns:a16="http://schemas.microsoft.com/office/drawing/2014/main" id="{665BE0F0-5310-F64F-B682-E24DCC43A902}"/>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3" name="Espace réservé du pied de page 4">
            <a:extLst>
              <a:ext uri="{FF2B5EF4-FFF2-40B4-BE49-F238E27FC236}">
                <a16:creationId xmlns:a16="http://schemas.microsoft.com/office/drawing/2014/main" id="{DD4B78C8-E07E-8346-9223-9E1ECC1CA6AB}"/>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5" name="ZoneTexte 14">
            <a:extLst>
              <a:ext uri="{FF2B5EF4-FFF2-40B4-BE49-F238E27FC236}">
                <a16:creationId xmlns:a16="http://schemas.microsoft.com/office/drawing/2014/main" id="{C1397735-F45D-B74A-97EE-DB159F276E96}"/>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6" name="Espace réservé de la date 3">
            <a:extLst>
              <a:ext uri="{FF2B5EF4-FFF2-40B4-BE49-F238E27FC236}">
                <a16:creationId xmlns:a16="http://schemas.microsoft.com/office/drawing/2014/main" id="{DEDA0502-4850-824C-90F0-273D59056CD4}"/>
              </a:ext>
            </a:extLst>
          </p:cNvPr>
          <p:cNvSpPr>
            <a:spLocks noGrp="1"/>
          </p:cNvSpPr>
          <p:nvPr>
            <p:ph type="dt" sz="half" idx="34"/>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86549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mage 2">
    <p:bg>
      <p:bgPr>
        <a:solidFill>
          <a:schemeClr val="accent3"/>
        </a:solidFill>
        <a:effectLst/>
      </p:bgPr>
    </p:bg>
    <p:spTree>
      <p:nvGrpSpPr>
        <p:cNvPr id="1" name=""/>
        <p:cNvGrpSpPr/>
        <p:nvPr/>
      </p:nvGrpSpPr>
      <p:grpSpPr>
        <a:xfrm>
          <a:off x="0" y="0"/>
          <a:ext cx="0" cy="0"/>
          <a:chOff x="0" y="0"/>
          <a:chExt cx="0" cy="0"/>
        </a:xfrm>
      </p:grpSpPr>
      <p:sp>
        <p:nvSpPr>
          <p:cNvPr id="16" name="Espace réservé pour une image  15">
            <a:extLst>
              <a:ext uri="{FF2B5EF4-FFF2-40B4-BE49-F238E27FC236}">
                <a16:creationId xmlns:a16="http://schemas.microsoft.com/office/drawing/2014/main" id="{AC5831E6-7998-694F-805D-A4E5C00DBB36}"/>
              </a:ext>
            </a:extLst>
          </p:cNvPr>
          <p:cNvSpPr>
            <a:spLocks noGrp="1"/>
          </p:cNvSpPr>
          <p:nvPr>
            <p:ph type="pic" sz="quarter" idx="52" hasCustomPrompt="1"/>
          </p:nvPr>
        </p:nvSpPr>
        <p:spPr>
          <a:xfrm rot="836288">
            <a:off x="3447859" y="108476"/>
            <a:ext cx="6016065" cy="6739043"/>
          </a:xfrm>
          <a:custGeom>
            <a:avLst/>
            <a:gdLst>
              <a:gd name="connsiteX0" fmla="*/ 0 w 6016065"/>
              <a:gd name="connsiteY0" fmla="*/ 532550 h 6739043"/>
              <a:gd name="connsiteX1" fmla="*/ 2145810 w 6016065"/>
              <a:gd name="connsiteY1" fmla="*/ 0 h 6739043"/>
              <a:gd name="connsiteX2" fmla="*/ 6016065 w 6016065"/>
              <a:gd name="connsiteY2" fmla="*/ 0 h 6739043"/>
              <a:gd name="connsiteX3" fmla="*/ 6016064 w 6016065"/>
              <a:gd name="connsiteY3" fmla="*/ 6104732 h 6739043"/>
              <a:gd name="connsiteX4" fmla="*/ 3460227 w 6016065"/>
              <a:gd name="connsiteY4" fmla="*/ 6739043 h 6739043"/>
              <a:gd name="connsiteX5" fmla="*/ 0 w 6016065"/>
              <a:gd name="connsiteY5" fmla="*/ 6739043 h 6739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6065" h="6739043">
                <a:moveTo>
                  <a:pt x="0" y="532550"/>
                </a:moveTo>
                <a:lnTo>
                  <a:pt x="2145810" y="0"/>
                </a:lnTo>
                <a:lnTo>
                  <a:pt x="6016065" y="0"/>
                </a:lnTo>
                <a:lnTo>
                  <a:pt x="6016064" y="6104732"/>
                </a:lnTo>
                <a:lnTo>
                  <a:pt x="3460227" y="6739043"/>
                </a:lnTo>
                <a:lnTo>
                  <a:pt x="0" y="6739043"/>
                </a:lnTo>
                <a:close/>
              </a:path>
            </a:pathLst>
          </a:custGeom>
          <a:solidFill>
            <a:schemeClr val="bg2">
              <a:lumMod val="85000"/>
            </a:schemeClr>
          </a:solidFill>
        </p:spPr>
        <p:txBody>
          <a:bodyPr wrap="square">
            <a:noAutofit/>
          </a:bodyPr>
          <a:lstStyle>
            <a:lvl1pPr marL="0" indent="0" algn="ctr">
              <a:buNone/>
              <a:defRPr sz="700" b="1" i="0">
                <a:latin typeface="Source Sans Pro" panose="020B0503030403020204" pitchFamily="34" charset="0"/>
                <a:ea typeface="Source Sans Pro" panose="020B0503030403020204" pitchFamily="34" charset="0"/>
              </a:defRPr>
            </a:lvl1pPr>
          </a:lstStyle>
          <a:p>
            <a:r>
              <a:rPr lang="fr-FR" dirty="0"/>
              <a:t>  IMAGE</a:t>
            </a:r>
          </a:p>
        </p:txBody>
      </p:sp>
      <p:sp>
        <p:nvSpPr>
          <p:cNvPr id="7" name="Espace réservé du texte 8">
            <a:extLst>
              <a:ext uri="{FF2B5EF4-FFF2-40B4-BE49-F238E27FC236}">
                <a16:creationId xmlns:a16="http://schemas.microsoft.com/office/drawing/2014/main" id="{B8A9304A-A4FB-3C4F-8285-CC5AB19DB53D}"/>
              </a:ext>
            </a:extLst>
          </p:cNvPr>
          <p:cNvSpPr>
            <a:spLocks noGrp="1"/>
          </p:cNvSpPr>
          <p:nvPr>
            <p:ph type="body" sz="quarter" idx="36" hasCustomPrompt="1"/>
          </p:nvPr>
        </p:nvSpPr>
        <p:spPr>
          <a:xfrm rot="20948369">
            <a:off x="822377" y="440942"/>
            <a:ext cx="4259331" cy="4259331"/>
          </a:xfrm>
          <a:prstGeom prst="pie">
            <a:avLst>
              <a:gd name="adj1" fmla="val 10842561"/>
              <a:gd name="adj2" fmla="val 28345"/>
            </a:avLst>
          </a:prstGeom>
          <a:solidFill>
            <a:schemeClr val="accent1"/>
          </a:solidFill>
        </p:spPr>
        <p:txBody>
          <a:bodyPr lIns="108000" tIns="72000" rIns="108000" anchor="t">
            <a:noAutofit/>
          </a:bodyPr>
          <a:lstStyle>
            <a:lvl1pPr algn="ctr">
              <a:lnSpc>
                <a:spcPct val="80000"/>
              </a:lnSpc>
              <a:spcAft>
                <a:spcPts val="0"/>
              </a:spcAft>
              <a:defRPr lang="fr-FR" sz="2800" b="1" i="0" kern="1200" cap="all" baseline="0" dirty="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marL="0" lvl="0" indent="0" algn="ctr" defTabSz="914400" rtl="0" eaLnBrk="1" latinLnBrk="0" hangingPunct="1">
              <a:lnSpc>
                <a:spcPct val="80000"/>
              </a:lnSpc>
              <a:spcBef>
                <a:spcPts val="0"/>
              </a:spcBef>
              <a:spcAft>
                <a:spcPts val="0"/>
              </a:spcAft>
              <a:buFont typeface="Arial" panose="020B0604020202020204" pitchFamily="34" charset="0"/>
              <a:buNone/>
            </a:pPr>
            <a:r>
              <a:rPr lang="fr-FR" dirty="0"/>
              <a:t>texte </a:t>
            </a:r>
            <a:br>
              <a:rPr lang="fr-FR" dirty="0"/>
            </a:br>
            <a:r>
              <a:rPr lang="fr-FR" dirty="0"/>
              <a:t>texte</a:t>
            </a:r>
          </a:p>
        </p:txBody>
      </p:sp>
      <p:sp>
        <p:nvSpPr>
          <p:cNvPr id="9" name="Espace réservé du texte 8">
            <a:extLst>
              <a:ext uri="{FF2B5EF4-FFF2-40B4-BE49-F238E27FC236}">
                <a16:creationId xmlns:a16="http://schemas.microsoft.com/office/drawing/2014/main" id="{590C7A83-9FAA-2244-A7FD-268415ADFC76}"/>
              </a:ext>
            </a:extLst>
          </p:cNvPr>
          <p:cNvSpPr>
            <a:spLocks noGrp="1"/>
          </p:cNvSpPr>
          <p:nvPr>
            <p:ph type="body" sz="quarter" idx="33" hasCustomPrompt="1"/>
          </p:nvPr>
        </p:nvSpPr>
        <p:spPr>
          <a:xfrm>
            <a:off x="6747171" y="4016333"/>
            <a:ext cx="4111330" cy="1909423"/>
          </a:xfrm>
          <a:custGeom>
            <a:avLst/>
            <a:gdLst>
              <a:gd name="connsiteX0" fmla="*/ 0 w 4451881"/>
              <a:gd name="connsiteY0" fmla="*/ 0 h 1908000"/>
              <a:gd name="connsiteX1" fmla="*/ 3060318 w 4451881"/>
              <a:gd name="connsiteY1" fmla="*/ 0 h 1908000"/>
              <a:gd name="connsiteX2" fmla="*/ 3914079 w 4451881"/>
              <a:gd name="connsiteY2" fmla="*/ 0 h 1908000"/>
              <a:gd name="connsiteX3" fmla="*/ 4451881 w 4451881"/>
              <a:gd name="connsiteY3" fmla="*/ 0 h 1908000"/>
              <a:gd name="connsiteX4" fmla="*/ 4007900 w 4451881"/>
              <a:gd name="connsiteY4" fmla="*/ 954000 h 1908000"/>
              <a:gd name="connsiteX5" fmla="*/ 4451881 w 4451881"/>
              <a:gd name="connsiteY5" fmla="*/ 1908000 h 1908000"/>
              <a:gd name="connsiteX6" fmla="*/ 3914079 w 4451881"/>
              <a:gd name="connsiteY6" fmla="*/ 1908000 h 1908000"/>
              <a:gd name="connsiteX7" fmla="*/ 3060318 w 4451881"/>
              <a:gd name="connsiteY7" fmla="*/ 1908000 h 1908000"/>
              <a:gd name="connsiteX8" fmla="*/ 0 w 4451881"/>
              <a:gd name="connsiteY8" fmla="*/ 1908000 h 19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51881" h="1908000">
                <a:moveTo>
                  <a:pt x="0" y="0"/>
                </a:moveTo>
                <a:lnTo>
                  <a:pt x="3060318" y="0"/>
                </a:lnTo>
                <a:lnTo>
                  <a:pt x="3914079" y="0"/>
                </a:lnTo>
                <a:lnTo>
                  <a:pt x="4451881" y="0"/>
                </a:lnTo>
                <a:lnTo>
                  <a:pt x="4007900" y="954000"/>
                </a:lnTo>
                <a:lnTo>
                  <a:pt x="4451881" y="1908000"/>
                </a:lnTo>
                <a:lnTo>
                  <a:pt x="3914079" y="1908000"/>
                </a:lnTo>
                <a:lnTo>
                  <a:pt x="3060318" y="1908000"/>
                </a:lnTo>
                <a:lnTo>
                  <a:pt x="0" y="1908000"/>
                </a:lnTo>
                <a:close/>
              </a:path>
            </a:pathLst>
          </a:custGeom>
          <a:solidFill>
            <a:schemeClr val="accent2"/>
          </a:solidFill>
        </p:spPr>
        <p:txBody>
          <a:bodyPr wrap="square" lIns="216000" tIns="72000" rIns="108000" anchor="ctr">
            <a:noAutofit/>
          </a:bodyPr>
          <a:lstStyle>
            <a:lvl1pPr algn="l">
              <a:lnSpc>
                <a:spcPct val="80000"/>
              </a:lnSpc>
              <a:spcAft>
                <a:spcPts val="0"/>
              </a:spcAft>
              <a:defRPr lang="fr-FR" sz="5400" b="1" i="0" kern="1200" cap="all" baseline="0" dirty="0">
                <a:solidFill>
                  <a:schemeClr val="accent3"/>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a:p>
            <a:pPr lvl="0"/>
            <a:r>
              <a:rPr lang="fr-FR" dirty="0"/>
              <a:t>Texte</a:t>
            </a:r>
          </a:p>
        </p:txBody>
      </p:sp>
      <p:sp>
        <p:nvSpPr>
          <p:cNvPr id="10" name="Espace réservé du texte 8">
            <a:extLst>
              <a:ext uri="{FF2B5EF4-FFF2-40B4-BE49-F238E27FC236}">
                <a16:creationId xmlns:a16="http://schemas.microsoft.com/office/drawing/2014/main" id="{A762C7E8-0720-2C45-8621-3190B1B485E2}"/>
              </a:ext>
            </a:extLst>
          </p:cNvPr>
          <p:cNvSpPr>
            <a:spLocks noGrp="1"/>
          </p:cNvSpPr>
          <p:nvPr>
            <p:ph type="body" sz="quarter" idx="37" hasCustomPrompt="1"/>
          </p:nvPr>
        </p:nvSpPr>
        <p:spPr>
          <a:xfrm rot="20987224">
            <a:off x="1478192" y="2359726"/>
            <a:ext cx="2947700" cy="610130"/>
          </a:xfrm>
          <a:solidFill>
            <a:schemeClr val="accent2"/>
          </a:solidFill>
        </p:spPr>
        <p:txBody>
          <a:bodyPr lIns="108000" tIns="72000" rIns="108000" anchor="ctr">
            <a:noAutofit/>
          </a:bodyPr>
          <a:lstStyle>
            <a:lvl1pPr algn="ctr">
              <a:lnSpc>
                <a:spcPct val="80000"/>
              </a:lnSpc>
              <a:spcAft>
                <a:spcPts val="0"/>
              </a:spcAft>
              <a:defRPr lang="fr-FR" sz="2800" b="0" i="0" kern="1200" cap="all" baseline="0" dirty="0">
                <a:solidFill>
                  <a:schemeClr val="bg1"/>
                </a:solidFill>
                <a:latin typeface="Paris2024 Light" panose="020103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marL="0" lvl="0" indent="0" algn="ctr" defTabSz="914400" rtl="0" eaLnBrk="1" latinLnBrk="0" hangingPunct="1">
              <a:lnSpc>
                <a:spcPct val="80000"/>
              </a:lnSpc>
              <a:spcBef>
                <a:spcPts val="0"/>
              </a:spcBef>
              <a:spcAft>
                <a:spcPts val="0"/>
              </a:spcAft>
              <a:buFont typeface="Arial" panose="020B0604020202020204" pitchFamily="34" charset="0"/>
              <a:buNone/>
            </a:pPr>
            <a:r>
              <a:rPr lang="fr-FR" dirty="0"/>
              <a:t>Texte</a:t>
            </a:r>
          </a:p>
        </p:txBody>
      </p:sp>
      <p:sp>
        <p:nvSpPr>
          <p:cNvPr id="12" name="Espace réservé du texte 8">
            <a:extLst>
              <a:ext uri="{FF2B5EF4-FFF2-40B4-BE49-F238E27FC236}">
                <a16:creationId xmlns:a16="http://schemas.microsoft.com/office/drawing/2014/main" id="{31609844-4812-0240-8E1C-6FF457CFE8E5}"/>
              </a:ext>
            </a:extLst>
          </p:cNvPr>
          <p:cNvSpPr>
            <a:spLocks noGrp="1"/>
          </p:cNvSpPr>
          <p:nvPr>
            <p:ph type="body" sz="quarter" idx="15" hasCustomPrompt="1"/>
          </p:nvPr>
        </p:nvSpPr>
        <p:spPr>
          <a:xfrm rot="17051614">
            <a:off x="8252515" y="2330723"/>
            <a:ext cx="2799071" cy="276999"/>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13" name="Espace réservé du numéro de diapositive 2">
            <a:extLst>
              <a:ext uri="{FF2B5EF4-FFF2-40B4-BE49-F238E27FC236}">
                <a16:creationId xmlns:a16="http://schemas.microsoft.com/office/drawing/2014/main" id="{95972E75-9CA9-6E4A-97FD-A5AF361BD9FD}"/>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4" name="Espace réservé du pied de page 4">
            <a:extLst>
              <a:ext uri="{FF2B5EF4-FFF2-40B4-BE49-F238E27FC236}">
                <a16:creationId xmlns:a16="http://schemas.microsoft.com/office/drawing/2014/main" id="{E8A9BB9D-AF0C-3847-BF8D-CA5EBC477622}"/>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5" name="ZoneTexte 14">
            <a:extLst>
              <a:ext uri="{FF2B5EF4-FFF2-40B4-BE49-F238E27FC236}">
                <a16:creationId xmlns:a16="http://schemas.microsoft.com/office/drawing/2014/main" id="{953F3A65-7637-6541-A6F1-E59E73717C12}"/>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7" name="Espace réservé de la date 3">
            <a:extLst>
              <a:ext uri="{FF2B5EF4-FFF2-40B4-BE49-F238E27FC236}">
                <a16:creationId xmlns:a16="http://schemas.microsoft.com/office/drawing/2014/main" id="{11AD1211-919E-5348-BD78-3CD9CC99B2E9}"/>
              </a:ext>
            </a:extLst>
          </p:cNvPr>
          <p:cNvSpPr>
            <a:spLocks noGrp="1"/>
          </p:cNvSpPr>
          <p:nvPr>
            <p:ph type="dt" sz="half" idx="53"/>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155317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3">
    <p:spTree>
      <p:nvGrpSpPr>
        <p:cNvPr id="1" name=""/>
        <p:cNvGrpSpPr/>
        <p:nvPr/>
      </p:nvGrpSpPr>
      <p:grpSpPr>
        <a:xfrm>
          <a:off x="0" y="0"/>
          <a:ext cx="0" cy="0"/>
          <a:chOff x="0" y="0"/>
          <a:chExt cx="0" cy="0"/>
        </a:xfrm>
      </p:grpSpPr>
      <p:sp>
        <p:nvSpPr>
          <p:cNvPr id="5" name="Espace réservé pour une image  8">
            <a:extLst>
              <a:ext uri="{FF2B5EF4-FFF2-40B4-BE49-F238E27FC236}">
                <a16:creationId xmlns:a16="http://schemas.microsoft.com/office/drawing/2014/main" id="{DD2EEAFC-780F-7A40-B6A8-66577CFE640C}"/>
              </a:ext>
            </a:extLst>
          </p:cNvPr>
          <p:cNvSpPr>
            <a:spLocks noGrp="1"/>
          </p:cNvSpPr>
          <p:nvPr>
            <p:ph type="pic" sz="quarter" idx="30"/>
          </p:nvPr>
        </p:nvSpPr>
        <p:spPr>
          <a:xfrm>
            <a:off x="0" y="0"/>
            <a:ext cx="12192000" cy="6858000"/>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6" name="Espace réservé du texte 8">
            <a:extLst>
              <a:ext uri="{FF2B5EF4-FFF2-40B4-BE49-F238E27FC236}">
                <a16:creationId xmlns:a16="http://schemas.microsoft.com/office/drawing/2014/main" id="{3CC7D74C-0EBB-DE4A-B0EE-63F8618B7458}"/>
              </a:ext>
            </a:extLst>
          </p:cNvPr>
          <p:cNvSpPr>
            <a:spLocks noGrp="1"/>
          </p:cNvSpPr>
          <p:nvPr>
            <p:ph type="body" sz="quarter" idx="16" hasCustomPrompt="1"/>
          </p:nvPr>
        </p:nvSpPr>
        <p:spPr>
          <a:xfrm rot="16200000">
            <a:off x="10704231" y="4740299"/>
            <a:ext cx="2799071" cy="176472"/>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21" name="Espace réservé du texte 20">
            <a:extLst>
              <a:ext uri="{FF2B5EF4-FFF2-40B4-BE49-F238E27FC236}">
                <a16:creationId xmlns:a16="http://schemas.microsoft.com/office/drawing/2014/main" id="{410CBE36-7B32-4943-B074-688EFEBD78FB}"/>
              </a:ext>
            </a:extLst>
          </p:cNvPr>
          <p:cNvSpPr>
            <a:spLocks noGrp="1"/>
          </p:cNvSpPr>
          <p:nvPr>
            <p:ph type="body" sz="quarter" idx="35" hasCustomPrompt="1"/>
          </p:nvPr>
        </p:nvSpPr>
        <p:spPr>
          <a:xfrm>
            <a:off x="7703577" y="2096429"/>
            <a:ext cx="3219135" cy="1332571"/>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1"/>
          </a:solidFill>
        </p:spPr>
        <p:txBody>
          <a:bodyPr wrap="square" lIns="360000" rIns="108000" anchor="ctr">
            <a:noAutofit/>
          </a:bodyPr>
          <a:lstStyle>
            <a:lvl1pPr algn="l">
              <a:lnSpc>
                <a:spcPct val="75000"/>
              </a:lnSpc>
              <a:spcAft>
                <a:spcPts val="0"/>
              </a:spcAft>
              <a:defRPr sz="4000" b="1" i="0" cap="all" baseline="0">
                <a:solidFill>
                  <a:schemeClr val="bg1"/>
                </a:solidFill>
                <a:latin typeface="Paris2024" panose="02010503030201020103" pitchFamily="2" charset="0"/>
              </a:defRPr>
            </a:lvl1pPr>
          </a:lstStyle>
          <a:p>
            <a:pPr lvl="0"/>
            <a:r>
              <a:rPr lang="fr-FR" dirty="0"/>
              <a:t>Texte</a:t>
            </a:r>
          </a:p>
          <a:p>
            <a:pPr lvl="0"/>
            <a:r>
              <a:rPr lang="fr-FR" dirty="0"/>
              <a:t>texte</a:t>
            </a:r>
          </a:p>
        </p:txBody>
      </p:sp>
      <p:sp>
        <p:nvSpPr>
          <p:cNvPr id="22" name="Espace réservé du texte 8">
            <a:extLst>
              <a:ext uri="{FF2B5EF4-FFF2-40B4-BE49-F238E27FC236}">
                <a16:creationId xmlns:a16="http://schemas.microsoft.com/office/drawing/2014/main" id="{3FB92940-7488-2749-A30B-FC119207B095}"/>
              </a:ext>
            </a:extLst>
          </p:cNvPr>
          <p:cNvSpPr>
            <a:spLocks noGrp="1"/>
          </p:cNvSpPr>
          <p:nvPr>
            <p:ph type="body" sz="quarter" idx="36" hasCustomPrompt="1"/>
          </p:nvPr>
        </p:nvSpPr>
        <p:spPr>
          <a:xfrm rot="800561">
            <a:off x="7720920" y="3234885"/>
            <a:ext cx="2789966" cy="2789966"/>
          </a:xfrm>
          <a:prstGeom prst="pie">
            <a:avLst>
              <a:gd name="adj1" fmla="val 10842561"/>
              <a:gd name="adj2" fmla="val 28345"/>
            </a:avLst>
          </a:prstGeom>
          <a:solidFill>
            <a:schemeClr val="accent2"/>
          </a:solidFill>
        </p:spPr>
        <p:txBody>
          <a:bodyPr lIns="108000" tIns="72000" rIns="108000" anchor="t">
            <a:noAutofit/>
          </a:bodyPr>
          <a:lstStyle>
            <a:lvl1pPr algn="ctr">
              <a:lnSpc>
                <a:spcPct val="80000"/>
              </a:lnSpc>
              <a:spcAft>
                <a:spcPts val="0"/>
              </a:spcAft>
              <a:defRPr lang="fr-FR" sz="4800" b="1" i="0" kern="1200" cap="all"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23" name="Espace réservé du texte 8">
            <a:extLst>
              <a:ext uri="{FF2B5EF4-FFF2-40B4-BE49-F238E27FC236}">
                <a16:creationId xmlns:a16="http://schemas.microsoft.com/office/drawing/2014/main" id="{26740CD3-2E64-B54E-A4E3-0698FA3A514D}"/>
              </a:ext>
            </a:extLst>
          </p:cNvPr>
          <p:cNvSpPr>
            <a:spLocks noGrp="1"/>
          </p:cNvSpPr>
          <p:nvPr>
            <p:ph type="body" sz="quarter" idx="32" hasCustomPrompt="1"/>
          </p:nvPr>
        </p:nvSpPr>
        <p:spPr>
          <a:xfrm rot="20703666">
            <a:off x="8174025" y="4821090"/>
            <a:ext cx="2729537" cy="1225962"/>
          </a:xfrm>
          <a:solidFill>
            <a:schemeClr val="accent3"/>
          </a:solidFill>
        </p:spPr>
        <p:txBody>
          <a:bodyPr lIns="108000" tIns="72000" rIns="108000" anchor="ctr">
            <a:noAutofit/>
          </a:bodyPr>
          <a:lstStyle>
            <a:lvl1pPr algn="ctr">
              <a:lnSpc>
                <a:spcPct val="80000"/>
              </a:lnSpc>
              <a:spcAft>
                <a:spcPts val="0"/>
              </a:spcAft>
              <a:defRPr lang="fr-FR" sz="6600" b="1" i="0" kern="1200" cap="all" baseline="0" dirty="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24" name="Espace réservé du texte 8">
            <a:extLst>
              <a:ext uri="{FF2B5EF4-FFF2-40B4-BE49-F238E27FC236}">
                <a16:creationId xmlns:a16="http://schemas.microsoft.com/office/drawing/2014/main" id="{1AA4B9BB-AF10-1540-9D7B-CB2D5EA36146}"/>
              </a:ext>
            </a:extLst>
          </p:cNvPr>
          <p:cNvSpPr>
            <a:spLocks noGrp="1"/>
          </p:cNvSpPr>
          <p:nvPr>
            <p:ph type="body" sz="quarter" idx="37" hasCustomPrompt="1"/>
          </p:nvPr>
        </p:nvSpPr>
        <p:spPr>
          <a:xfrm rot="622529">
            <a:off x="7954995" y="729026"/>
            <a:ext cx="3348521" cy="1254548"/>
          </a:xfrm>
          <a:solidFill>
            <a:schemeClr val="bg1"/>
          </a:solidFill>
        </p:spPr>
        <p:txBody>
          <a:bodyPr lIns="108000" tIns="144000" rIns="108000" anchor="ctr">
            <a:noAutofit/>
          </a:bodyPr>
          <a:lstStyle>
            <a:lvl1pPr algn="ctr">
              <a:lnSpc>
                <a:spcPct val="80000"/>
              </a:lnSpc>
              <a:spcAft>
                <a:spcPts val="0"/>
              </a:spcAft>
              <a:defRPr lang="fr-FR" sz="6000" b="1" i="0" kern="1200" cap="all" baseline="0" dirty="0">
                <a:solidFill>
                  <a:schemeClr val="accent3"/>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25" name="Espace réservé du texte 2">
            <a:extLst>
              <a:ext uri="{FF2B5EF4-FFF2-40B4-BE49-F238E27FC236}">
                <a16:creationId xmlns:a16="http://schemas.microsoft.com/office/drawing/2014/main" id="{0A1E9BE6-6B30-DB40-ABAF-3FA2C1D2E589}"/>
              </a:ext>
            </a:extLst>
          </p:cNvPr>
          <p:cNvSpPr>
            <a:spLocks noGrp="1"/>
          </p:cNvSpPr>
          <p:nvPr>
            <p:ph type="body" sz="quarter" idx="38"/>
          </p:nvPr>
        </p:nvSpPr>
        <p:spPr>
          <a:xfrm>
            <a:off x="540324" y="540327"/>
            <a:ext cx="3048003" cy="1595438"/>
          </a:xfrm>
        </p:spPr>
        <p:txBody>
          <a:bodyPr/>
          <a:lstStyle>
            <a:lvl1pPr>
              <a:defRPr b="1" i="0">
                <a:solidFill>
                  <a:schemeClr val="accent2"/>
                </a:solidFill>
                <a:latin typeface="Source Sans Pro" panose="020B0503030403020204" pitchFamily="34" charset="77"/>
              </a:defRPr>
            </a:lvl1pPr>
            <a:lvl2pPr>
              <a:defRPr b="1" i="0">
                <a:solidFill>
                  <a:schemeClr val="accent2"/>
                </a:solidFill>
                <a:latin typeface="Source Sans Pro" panose="020B0503030403020204" pitchFamily="34" charset="77"/>
              </a:defRPr>
            </a:lvl2pPr>
            <a:lvl3pPr>
              <a:defRPr b="1" i="0">
                <a:solidFill>
                  <a:schemeClr val="accent2"/>
                </a:solidFill>
                <a:latin typeface="Source Sans Pro" panose="020B0503030403020204" pitchFamily="34" charset="77"/>
              </a:defRPr>
            </a:lvl3pPr>
            <a:lvl4pPr>
              <a:defRPr b="1" i="0">
                <a:solidFill>
                  <a:schemeClr val="accent2"/>
                </a:solidFill>
                <a:latin typeface="Source Sans Pro" panose="020B0503030403020204" pitchFamily="34" charset="77"/>
              </a:defRPr>
            </a:lvl4pPr>
            <a:lvl5pPr>
              <a:defRPr b="1" i="0">
                <a:solidFill>
                  <a:schemeClr val="accent2"/>
                </a:solidFill>
                <a:latin typeface="Source Sans Pro" panose="020B0503030403020204" pitchFamily="34" charset="77"/>
              </a:defRPr>
            </a:lvl5pPr>
          </a:lstStyle>
          <a:p>
            <a:pPr lvl="0"/>
            <a:r>
              <a:rPr lang="fr-FR" dirty="0"/>
              <a:t>Cliquez pour modifier les styles du texte du masque</a:t>
            </a:r>
          </a:p>
        </p:txBody>
      </p:sp>
      <p:sp>
        <p:nvSpPr>
          <p:cNvPr id="13" name="Espace réservé du numéro de diapositive 2">
            <a:extLst>
              <a:ext uri="{FF2B5EF4-FFF2-40B4-BE49-F238E27FC236}">
                <a16:creationId xmlns:a16="http://schemas.microsoft.com/office/drawing/2014/main" id="{8FAF8490-DF17-4B49-9F73-BC0B1B969451}"/>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4" name="Espace réservé du pied de page 4">
            <a:extLst>
              <a:ext uri="{FF2B5EF4-FFF2-40B4-BE49-F238E27FC236}">
                <a16:creationId xmlns:a16="http://schemas.microsoft.com/office/drawing/2014/main" id="{F88918F0-34F6-9948-AF97-01198B26D05F}"/>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5" name="ZoneTexte 14">
            <a:extLst>
              <a:ext uri="{FF2B5EF4-FFF2-40B4-BE49-F238E27FC236}">
                <a16:creationId xmlns:a16="http://schemas.microsoft.com/office/drawing/2014/main" id="{69D5B207-7E23-4A48-8A3E-BCA26CD115C3}"/>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6" name="Espace réservé de la date 3">
            <a:extLst>
              <a:ext uri="{FF2B5EF4-FFF2-40B4-BE49-F238E27FC236}">
                <a16:creationId xmlns:a16="http://schemas.microsoft.com/office/drawing/2014/main" id="{636C847F-4025-8349-A24C-63E52780D38C}"/>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7339232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 4">
    <p:spTree>
      <p:nvGrpSpPr>
        <p:cNvPr id="1" name=""/>
        <p:cNvGrpSpPr/>
        <p:nvPr/>
      </p:nvGrpSpPr>
      <p:grpSpPr>
        <a:xfrm>
          <a:off x="0" y="0"/>
          <a:ext cx="0" cy="0"/>
          <a:chOff x="0" y="0"/>
          <a:chExt cx="0" cy="0"/>
        </a:xfrm>
      </p:grpSpPr>
      <p:sp>
        <p:nvSpPr>
          <p:cNvPr id="14" name="Espace réservé pour une image  13">
            <a:extLst>
              <a:ext uri="{FF2B5EF4-FFF2-40B4-BE49-F238E27FC236}">
                <a16:creationId xmlns:a16="http://schemas.microsoft.com/office/drawing/2014/main" id="{B3E25790-6ABB-B147-921A-7CC791A23DB0}"/>
              </a:ext>
            </a:extLst>
          </p:cNvPr>
          <p:cNvSpPr>
            <a:spLocks noGrp="1"/>
          </p:cNvSpPr>
          <p:nvPr>
            <p:ph type="pic" sz="quarter" idx="39"/>
          </p:nvPr>
        </p:nvSpPr>
        <p:spPr>
          <a:xfrm>
            <a:off x="0" y="0"/>
            <a:ext cx="12192000" cy="6858000"/>
          </a:xfrm>
          <a:solidFill>
            <a:schemeClr val="bg2">
              <a:lumMod val="85000"/>
            </a:schemeClr>
          </a:solidFill>
        </p:spPr>
        <p:txBody>
          <a:bodyPr/>
          <a:lstStyle/>
          <a:p>
            <a:endParaRPr lang="en-GB"/>
          </a:p>
        </p:txBody>
      </p:sp>
      <p:sp>
        <p:nvSpPr>
          <p:cNvPr id="8" name="Espace réservé du texte 8">
            <a:extLst>
              <a:ext uri="{FF2B5EF4-FFF2-40B4-BE49-F238E27FC236}">
                <a16:creationId xmlns:a16="http://schemas.microsoft.com/office/drawing/2014/main" id="{B6433AFA-07A2-8149-BBB7-BCC0AC1501C3}"/>
              </a:ext>
            </a:extLst>
          </p:cNvPr>
          <p:cNvSpPr>
            <a:spLocks noGrp="1"/>
          </p:cNvSpPr>
          <p:nvPr>
            <p:ph type="body" sz="quarter" idx="36" hasCustomPrompt="1"/>
          </p:nvPr>
        </p:nvSpPr>
        <p:spPr>
          <a:xfrm rot="687571">
            <a:off x="7085774" y="698523"/>
            <a:ext cx="3981980" cy="3981980"/>
          </a:xfrm>
          <a:prstGeom prst="pie">
            <a:avLst>
              <a:gd name="adj1" fmla="val 10842561"/>
              <a:gd name="adj2" fmla="val 28345"/>
            </a:avLst>
          </a:prstGeom>
          <a:solidFill>
            <a:schemeClr val="accent3"/>
          </a:solidFill>
        </p:spPr>
        <p:txBody>
          <a:bodyPr lIns="108000" tIns="72000" rIns="108000" anchor="t">
            <a:noAutofit/>
          </a:bodyPr>
          <a:lstStyle>
            <a:lvl1pPr algn="ctr">
              <a:lnSpc>
                <a:spcPct val="80000"/>
              </a:lnSpc>
              <a:spcAft>
                <a:spcPts val="0"/>
              </a:spcAft>
              <a:defRPr lang="fr-FR" sz="2800" b="1" i="0" kern="1200" cap="all"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9" name="Espace réservé du texte 8">
            <a:extLst>
              <a:ext uri="{FF2B5EF4-FFF2-40B4-BE49-F238E27FC236}">
                <a16:creationId xmlns:a16="http://schemas.microsoft.com/office/drawing/2014/main" id="{7B8A0F59-9083-4A4D-9B9A-65AFDE387570}"/>
              </a:ext>
            </a:extLst>
          </p:cNvPr>
          <p:cNvSpPr>
            <a:spLocks noGrp="1"/>
          </p:cNvSpPr>
          <p:nvPr>
            <p:ph type="body" sz="quarter" idx="32" hasCustomPrompt="1"/>
          </p:nvPr>
        </p:nvSpPr>
        <p:spPr>
          <a:xfrm>
            <a:off x="8039872" y="4728115"/>
            <a:ext cx="3489831" cy="1402102"/>
          </a:xfrm>
          <a:solidFill>
            <a:schemeClr val="bg1"/>
          </a:solidFill>
        </p:spPr>
        <p:txBody>
          <a:bodyPr lIns="108000" tIns="72000" rIns="108000" anchor="ctr">
            <a:noAutofit/>
          </a:bodyPr>
          <a:lstStyle>
            <a:lvl1pPr algn="ctr">
              <a:lnSpc>
                <a:spcPct val="80000"/>
              </a:lnSpc>
              <a:spcAft>
                <a:spcPts val="0"/>
              </a:spcAft>
              <a:defRPr lang="fr-FR" sz="4000" b="1" i="0" kern="1200" cap="all" baseline="0" dirty="0">
                <a:solidFill>
                  <a:schemeClr val="accent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0" name="Espace réservé du texte 8">
            <a:extLst>
              <a:ext uri="{FF2B5EF4-FFF2-40B4-BE49-F238E27FC236}">
                <a16:creationId xmlns:a16="http://schemas.microsoft.com/office/drawing/2014/main" id="{CEEB0FBC-7FEF-9D4F-A775-004385946788}"/>
              </a:ext>
            </a:extLst>
          </p:cNvPr>
          <p:cNvSpPr>
            <a:spLocks noGrp="1"/>
          </p:cNvSpPr>
          <p:nvPr>
            <p:ph type="body" sz="quarter" idx="37" hasCustomPrompt="1"/>
          </p:nvPr>
        </p:nvSpPr>
        <p:spPr>
          <a:xfrm rot="20820673">
            <a:off x="7330736" y="3572751"/>
            <a:ext cx="4147811" cy="927386"/>
          </a:xfrm>
          <a:solidFill>
            <a:schemeClr val="accent1"/>
          </a:solidFill>
        </p:spPr>
        <p:txBody>
          <a:bodyPr lIns="108000" tIns="144000" rIns="108000" anchor="ctr">
            <a:noAutofit/>
          </a:bodyPr>
          <a:lstStyle>
            <a:lvl1pPr algn="ctr">
              <a:lnSpc>
                <a:spcPct val="80000"/>
              </a:lnSpc>
              <a:spcAft>
                <a:spcPts val="0"/>
              </a:spcAft>
              <a:defRPr lang="fr-FR" sz="4000" b="1" i="0" kern="1200" cap="all" baseline="0" dirty="0">
                <a:solidFill>
                  <a:schemeClr val="bg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2" name="Espace réservé du texte 8">
            <a:extLst>
              <a:ext uri="{FF2B5EF4-FFF2-40B4-BE49-F238E27FC236}">
                <a16:creationId xmlns:a16="http://schemas.microsoft.com/office/drawing/2014/main" id="{31CF2483-DDEC-2948-B804-29067CC9A3A0}"/>
              </a:ext>
            </a:extLst>
          </p:cNvPr>
          <p:cNvSpPr>
            <a:spLocks noGrp="1"/>
          </p:cNvSpPr>
          <p:nvPr>
            <p:ph type="body" sz="quarter" idx="38" hasCustomPrompt="1"/>
          </p:nvPr>
        </p:nvSpPr>
        <p:spPr>
          <a:xfrm rot="644636">
            <a:off x="9404641" y="4291040"/>
            <a:ext cx="1155590" cy="1155590"/>
          </a:xfrm>
          <a:prstGeom prst="pie">
            <a:avLst>
              <a:gd name="adj1" fmla="val 10842561"/>
              <a:gd name="adj2" fmla="val 28345"/>
            </a:avLst>
          </a:prstGeom>
          <a:solidFill>
            <a:schemeClr val="accent2"/>
          </a:solidFill>
        </p:spPr>
        <p:txBody>
          <a:bodyPr lIns="108000" tIns="36000" rIns="108000" anchor="t">
            <a:noAutofit/>
          </a:bodyPr>
          <a:lstStyle>
            <a:lvl1pPr algn="ctr">
              <a:lnSpc>
                <a:spcPct val="80000"/>
              </a:lnSpc>
              <a:spcAft>
                <a:spcPts val="0"/>
              </a:spcAft>
              <a:defRPr lang="fr-FR" sz="1800" b="1" i="0" kern="1200" cap="all"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3" name="Espace réservé du texte 20">
            <a:extLst>
              <a:ext uri="{FF2B5EF4-FFF2-40B4-BE49-F238E27FC236}">
                <a16:creationId xmlns:a16="http://schemas.microsoft.com/office/drawing/2014/main" id="{0FB23C9B-9D82-0A44-AE10-C21AE8CA23CE}"/>
              </a:ext>
            </a:extLst>
          </p:cNvPr>
          <p:cNvSpPr>
            <a:spLocks noGrp="1"/>
          </p:cNvSpPr>
          <p:nvPr>
            <p:ph type="body" sz="quarter" idx="35" hasCustomPrompt="1"/>
          </p:nvPr>
        </p:nvSpPr>
        <p:spPr>
          <a:xfrm>
            <a:off x="6623825" y="2689514"/>
            <a:ext cx="3746810" cy="890028"/>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2"/>
          </a:solidFill>
        </p:spPr>
        <p:txBody>
          <a:bodyPr wrap="square" lIns="360000" rIns="108000" anchor="ctr">
            <a:noAutofit/>
          </a:bodyPr>
          <a:lstStyle>
            <a:lvl1pPr algn="l">
              <a:lnSpc>
                <a:spcPct val="75000"/>
              </a:lnSpc>
              <a:spcAft>
                <a:spcPts val="0"/>
              </a:spcAft>
              <a:defRPr sz="4000" b="1" i="0" cap="all" baseline="0">
                <a:solidFill>
                  <a:schemeClr val="bg1"/>
                </a:solidFill>
                <a:latin typeface="Paris2024" panose="02010503030201020103" pitchFamily="2" charset="0"/>
              </a:defRPr>
            </a:lvl1pPr>
          </a:lstStyle>
          <a:p>
            <a:pPr lvl="0"/>
            <a:r>
              <a:rPr lang="fr-FR" dirty="0"/>
              <a:t>Texte</a:t>
            </a:r>
          </a:p>
        </p:txBody>
      </p:sp>
      <p:sp>
        <p:nvSpPr>
          <p:cNvPr id="16" name="Espace réservé du texte 2">
            <a:extLst>
              <a:ext uri="{FF2B5EF4-FFF2-40B4-BE49-F238E27FC236}">
                <a16:creationId xmlns:a16="http://schemas.microsoft.com/office/drawing/2014/main" id="{E733A9F5-4956-B94E-A09B-118B1077FC51}"/>
              </a:ext>
            </a:extLst>
          </p:cNvPr>
          <p:cNvSpPr>
            <a:spLocks noGrp="1"/>
          </p:cNvSpPr>
          <p:nvPr>
            <p:ph type="body" sz="quarter" idx="40"/>
          </p:nvPr>
        </p:nvSpPr>
        <p:spPr>
          <a:xfrm>
            <a:off x="540324" y="540327"/>
            <a:ext cx="3048003" cy="1595438"/>
          </a:xfrm>
        </p:spPr>
        <p:txBody>
          <a:bodyPr/>
          <a:lstStyle>
            <a:lvl1pPr>
              <a:defRPr b="1" i="0">
                <a:solidFill>
                  <a:schemeClr val="accent2"/>
                </a:solidFill>
                <a:latin typeface="Source Sans Pro" panose="020B0503030403020204" pitchFamily="34" charset="77"/>
              </a:defRPr>
            </a:lvl1pPr>
            <a:lvl2pPr>
              <a:defRPr b="1" i="0">
                <a:solidFill>
                  <a:schemeClr val="accent2"/>
                </a:solidFill>
                <a:latin typeface="Source Sans Pro" panose="020B0503030403020204" pitchFamily="34" charset="77"/>
              </a:defRPr>
            </a:lvl2pPr>
            <a:lvl3pPr>
              <a:defRPr b="1" i="0">
                <a:solidFill>
                  <a:schemeClr val="accent2"/>
                </a:solidFill>
                <a:latin typeface="Source Sans Pro" panose="020B0503030403020204" pitchFamily="34" charset="77"/>
              </a:defRPr>
            </a:lvl3pPr>
            <a:lvl4pPr>
              <a:defRPr b="1" i="0">
                <a:solidFill>
                  <a:schemeClr val="accent2"/>
                </a:solidFill>
                <a:latin typeface="Source Sans Pro" panose="020B0503030403020204" pitchFamily="34" charset="77"/>
              </a:defRPr>
            </a:lvl4pPr>
            <a:lvl5pPr>
              <a:defRPr b="1" i="0">
                <a:solidFill>
                  <a:schemeClr val="accent2"/>
                </a:solidFill>
                <a:latin typeface="Source Sans Pro" panose="020B0503030403020204" pitchFamily="34" charset="77"/>
              </a:defRPr>
            </a:lvl5pPr>
          </a:lstStyle>
          <a:p>
            <a:pPr lvl="0"/>
            <a:r>
              <a:rPr lang="fr-FR" dirty="0"/>
              <a:t>Cliquez pour modifier les styles du texte du masque</a:t>
            </a:r>
          </a:p>
        </p:txBody>
      </p:sp>
      <p:sp>
        <p:nvSpPr>
          <p:cNvPr id="18" name="Espace réservé du texte 8">
            <a:extLst>
              <a:ext uri="{FF2B5EF4-FFF2-40B4-BE49-F238E27FC236}">
                <a16:creationId xmlns:a16="http://schemas.microsoft.com/office/drawing/2014/main" id="{A2F51488-4FD4-7448-ADC5-F3CF79C0EB6E}"/>
              </a:ext>
            </a:extLst>
          </p:cNvPr>
          <p:cNvSpPr>
            <a:spLocks noGrp="1"/>
          </p:cNvSpPr>
          <p:nvPr>
            <p:ph type="body" sz="quarter" idx="16" hasCustomPrompt="1"/>
          </p:nvPr>
        </p:nvSpPr>
        <p:spPr>
          <a:xfrm rot="16200000">
            <a:off x="10704231" y="4740299"/>
            <a:ext cx="2799071" cy="176472"/>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15" name="Espace réservé du numéro de diapositive 2">
            <a:extLst>
              <a:ext uri="{FF2B5EF4-FFF2-40B4-BE49-F238E27FC236}">
                <a16:creationId xmlns:a16="http://schemas.microsoft.com/office/drawing/2014/main" id="{B045FD50-7EA2-584E-BE70-5772E0914FB9}"/>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9" name="Espace réservé du pied de page 4">
            <a:extLst>
              <a:ext uri="{FF2B5EF4-FFF2-40B4-BE49-F238E27FC236}">
                <a16:creationId xmlns:a16="http://schemas.microsoft.com/office/drawing/2014/main" id="{5B3369A6-0A8C-7343-8748-D3D6261FCB1F}"/>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20" name="ZoneTexte 19">
            <a:extLst>
              <a:ext uri="{FF2B5EF4-FFF2-40B4-BE49-F238E27FC236}">
                <a16:creationId xmlns:a16="http://schemas.microsoft.com/office/drawing/2014/main" id="{DDA9F99D-01B8-8E44-A265-F275AD974CCF}"/>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21" name="Espace réservé de la date 3">
            <a:extLst>
              <a:ext uri="{FF2B5EF4-FFF2-40B4-BE49-F238E27FC236}">
                <a16:creationId xmlns:a16="http://schemas.microsoft.com/office/drawing/2014/main" id="{72B16726-4FBE-324A-828A-7FB2861B854E}"/>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697259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 5">
    <p:spTree>
      <p:nvGrpSpPr>
        <p:cNvPr id="1" name=""/>
        <p:cNvGrpSpPr/>
        <p:nvPr/>
      </p:nvGrpSpPr>
      <p:grpSpPr>
        <a:xfrm>
          <a:off x="0" y="0"/>
          <a:ext cx="0" cy="0"/>
          <a:chOff x="0" y="0"/>
          <a:chExt cx="0" cy="0"/>
        </a:xfrm>
      </p:grpSpPr>
      <p:sp>
        <p:nvSpPr>
          <p:cNvPr id="14" name="Espace réservé pour une image  13">
            <a:extLst>
              <a:ext uri="{FF2B5EF4-FFF2-40B4-BE49-F238E27FC236}">
                <a16:creationId xmlns:a16="http://schemas.microsoft.com/office/drawing/2014/main" id="{B3E25790-6ABB-B147-921A-7CC791A23DB0}"/>
              </a:ext>
            </a:extLst>
          </p:cNvPr>
          <p:cNvSpPr>
            <a:spLocks noGrp="1"/>
          </p:cNvSpPr>
          <p:nvPr>
            <p:ph type="pic" sz="quarter" idx="39"/>
          </p:nvPr>
        </p:nvSpPr>
        <p:spPr>
          <a:xfrm>
            <a:off x="0" y="0"/>
            <a:ext cx="12192000" cy="6858000"/>
          </a:xfrm>
          <a:solidFill>
            <a:schemeClr val="bg2">
              <a:lumMod val="85000"/>
            </a:schemeClr>
          </a:solidFill>
        </p:spPr>
        <p:txBody>
          <a:bodyPr/>
          <a:lstStyle/>
          <a:p>
            <a:endParaRPr lang="en-GB"/>
          </a:p>
        </p:txBody>
      </p:sp>
      <p:sp>
        <p:nvSpPr>
          <p:cNvPr id="17" name="Espace réservé du texte 3">
            <a:extLst>
              <a:ext uri="{FF2B5EF4-FFF2-40B4-BE49-F238E27FC236}">
                <a16:creationId xmlns:a16="http://schemas.microsoft.com/office/drawing/2014/main" id="{A6FB9BC0-CBAC-4C4C-8726-104602A3FC01}"/>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8" name="Titre 1">
            <a:extLst>
              <a:ext uri="{FF2B5EF4-FFF2-40B4-BE49-F238E27FC236}">
                <a16:creationId xmlns:a16="http://schemas.microsoft.com/office/drawing/2014/main" id="{23CE56B8-77AE-E946-9880-41DB5D2DE59D}"/>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20" name="Espace réservé du texte 8">
            <a:extLst>
              <a:ext uri="{FF2B5EF4-FFF2-40B4-BE49-F238E27FC236}">
                <a16:creationId xmlns:a16="http://schemas.microsoft.com/office/drawing/2014/main" id="{C740BDF3-247E-7947-8D14-B83AC043EFCE}"/>
              </a:ext>
            </a:extLst>
          </p:cNvPr>
          <p:cNvSpPr>
            <a:spLocks noGrp="1"/>
          </p:cNvSpPr>
          <p:nvPr>
            <p:ph type="body" sz="quarter" idx="16" hasCustomPrompt="1"/>
          </p:nvPr>
        </p:nvSpPr>
        <p:spPr>
          <a:xfrm rot="16200000">
            <a:off x="10704231" y="4740299"/>
            <a:ext cx="2799071" cy="176472"/>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9" name="Espace réservé du numéro de diapositive 2">
            <a:extLst>
              <a:ext uri="{FF2B5EF4-FFF2-40B4-BE49-F238E27FC236}">
                <a16:creationId xmlns:a16="http://schemas.microsoft.com/office/drawing/2014/main" id="{FE136C90-D811-8F42-8230-E074D204FE98}"/>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0" name="Espace réservé du pied de page 4">
            <a:extLst>
              <a:ext uri="{FF2B5EF4-FFF2-40B4-BE49-F238E27FC236}">
                <a16:creationId xmlns:a16="http://schemas.microsoft.com/office/drawing/2014/main" id="{5BE038E1-8480-0C49-B74E-0726CF68E3E2}"/>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1" name="ZoneTexte 10">
            <a:extLst>
              <a:ext uri="{FF2B5EF4-FFF2-40B4-BE49-F238E27FC236}">
                <a16:creationId xmlns:a16="http://schemas.microsoft.com/office/drawing/2014/main" id="{AD54B340-2C62-0541-9988-F70841F0A051}"/>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2" name="Espace réservé de la date 3">
            <a:extLst>
              <a:ext uri="{FF2B5EF4-FFF2-40B4-BE49-F238E27FC236}">
                <a16:creationId xmlns:a16="http://schemas.microsoft.com/office/drawing/2014/main" id="{E9AFC68C-F559-EB4F-9195-E5F1C63E9A88}"/>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1762373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Mosaïqu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5589EB50-4CDF-014D-AB34-8BC747DFF3D6}"/>
              </a:ext>
            </a:extLst>
          </p:cNvPr>
          <p:cNvSpPr/>
          <p:nvPr userDrawn="1"/>
        </p:nvSpPr>
        <p:spPr>
          <a:xfrm>
            <a:off x="540324" y="599400"/>
            <a:ext cx="2761200" cy="2833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fr-FR" sz="1600" dirty="0" err="1">
              <a:solidFill>
                <a:schemeClr val="tx1"/>
              </a:solidFill>
              <a:latin typeface="Source Sans Pro Light" panose="020B0403030403020204" pitchFamily="34" charset="0"/>
              <a:ea typeface="Source Sans Pro Light" panose="020B0403030403020204" pitchFamily="34" charset="0"/>
            </a:endParaRPr>
          </a:p>
        </p:txBody>
      </p:sp>
      <p:sp>
        <p:nvSpPr>
          <p:cNvPr id="48" name="Espace réservé du texte 11">
            <a:extLst>
              <a:ext uri="{FF2B5EF4-FFF2-40B4-BE49-F238E27FC236}">
                <a16:creationId xmlns:a16="http://schemas.microsoft.com/office/drawing/2014/main" id="{F0D6E1AF-C213-A341-B5BA-AD1D9A99FAB4}"/>
              </a:ext>
            </a:extLst>
          </p:cNvPr>
          <p:cNvSpPr>
            <a:spLocks noGrp="1"/>
          </p:cNvSpPr>
          <p:nvPr>
            <p:ph type="body" sz="quarter" idx="18" hasCustomPrompt="1"/>
          </p:nvPr>
        </p:nvSpPr>
        <p:spPr>
          <a:xfrm>
            <a:off x="734519" y="834636"/>
            <a:ext cx="2372810" cy="568050"/>
          </a:xfrm>
          <a:prstGeom prst="rect">
            <a:avLst/>
          </a:prstGeom>
        </p:spPr>
        <p:txBody>
          <a:bodyPr>
            <a:noAutofit/>
          </a:bodyPr>
          <a:lstStyle>
            <a:lvl1pPr marL="0" indent="0">
              <a:lnSpc>
                <a:spcPct val="78000"/>
              </a:lnSpc>
              <a:spcAft>
                <a:spcPts val="0"/>
              </a:spcAft>
              <a:buNone/>
              <a:defRPr lang="fr-FR" sz="3200" b="1" i="0" kern="1200" cap="all" baseline="0" dirty="0">
                <a:solidFill>
                  <a:schemeClr val="accent2"/>
                </a:solidFill>
                <a:latin typeface="Paris2024" panose="02010503030201020103" pitchFamily="2" charset="0"/>
                <a:ea typeface="+mj-ea"/>
                <a:cs typeface="+mj-cs"/>
              </a:defRPr>
            </a:lvl1pPr>
          </a:lstStyle>
          <a:p>
            <a:pPr lvl="0"/>
            <a:r>
              <a:rPr lang="fr-FR" dirty="0" err="1"/>
              <a:t>TitrE</a:t>
            </a:r>
            <a:endParaRPr lang="fr-FR" dirty="0"/>
          </a:p>
        </p:txBody>
      </p:sp>
      <p:sp>
        <p:nvSpPr>
          <p:cNvPr id="49" name="Espace réservé du texte 11">
            <a:extLst>
              <a:ext uri="{FF2B5EF4-FFF2-40B4-BE49-F238E27FC236}">
                <a16:creationId xmlns:a16="http://schemas.microsoft.com/office/drawing/2014/main" id="{A9031947-3386-1646-A2E8-CCD76D256D3E}"/>
              </a:ext>
            </a:extLst>
          </p:cNvPr>
          <p:cNvSpPr>
            <a:spLocks noGrp="1"/>
          </p:cNvSpPr>
          <p:nvPr>
            <p:ph type="body" sz="quarter" idx="19"/>
          </p:nvPr>
        </p:nvSpPr>
        <p:spPr>
          <a:xfrm>
            <a:off x="734519" y="1506989"/>
            <a:ext cx="2372810" cy="1667648"/>
          </a:xfrm>
          <a:prstGeom prst="rect">
            <a:avLst/>
          </a:prstGeom>
        </p:spPr>
        <p:txBody>
          <a:bodyPr>
            <a:noAutofit/>
          </a:bodyPr>
          <a:lstStyle>
            <a:lvl1pPr marL="0" indent="0">
              <a:lnSpc>
                <a:spcPct val="100000"/>
              </a:lnSpc>
              <a:buNone/>
              <a:defRPr sz="1400" b="0" i="0">
                <a:solidFill>
                  <a:schemeClr val="accent2"/>
                </a:solidFill>
                <a:latin typeface="Source Sans Pro Light" panose="020B0403030403020204" pitchFamily="34" charset="77"/>
              </a:defRPr>
            </a:lvl1pPr>
          </a:lstStyle>
          <a:p>
            <a:pPr lvl="0"/>
            <a:endParaRPr lang="fr-FR" dirty="0"/>
          </a:p>
        </p:txBody>
      </p:sp>
      <p:sp>
        <p:nvSpPr>
          <p:cNvPr id="26" name="Rectangle 25">
            <a:extLst>
              <a:ext uri="{FF2B5EF4-FFF2-40B4-BE49-F238E27FC236}">
                <a16:creationId xmlns:a16="http://schemas.microsoft.com/office/drawing/2014/main" id="{985EB83B-66D0-5944-AD73-F103F4613194}"/>
              </a:ext>
            </a:extLst>
          </p:cNvPr>
          <p:cNvSpPr/>
          <p:nvPr userDrawn="1"/>
        </p:nvSpPr>
        <p:spPr>
          <a:xfrm>
            <a:off x="3301524" y="3429000"/>
            <a:ext cx="2761200" cy="2833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fr-FR" sz="1600" dirty="0" err="1">
              <a:solidFill>
                <a:schemeClr val="tx1"/>
              </a:solidFill>
              <a:latin typeface="Source Sans Pro Light" panose="020B0403030403020204" pitchFamily="34" charset="0"/>
              <a:ea typeface="Source Sans Pro Light" panose="020B0403030403020204" pitchFamily="34" charset="0"/>
            </a:endParaRPr>
          </a:p>
        </p:txBody>
      </p:sp>
      <p:sp>
        <p:nvSpPr>
          <p:cNvPr id="29" name="Rectangle 28">
            <a:extLst>
              <a:ext uri="{FF2B5EF4-FFF2-40B4-BE49-F238E27FC236}">
                <a16:creationId xmlns:a16="http://schemas.microsoft.com/office/drawing/2014/main" id="{E2EBAA76-17D5-EB46-9E9D-98FBB58A81CE}"/>
              </a:ext>
            </a:extLst>
          </p:cNvPr>
          <p:cNvSpPr/>
          <p:nvPr userDrawn="1"/>
        </p:nvSpPr>
        <p:spPr>
          <a:xfrm>
            <a:off x="6062724" y="599400"/>
            <a:ext cx="2761200" cy="2833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fr-FR" sz="1600" dirty="0" err="1">
              <a:solidFill>
                <a:schemeClr val="tx1"/>
              </a:solidFill>
              <a:latin typeface="Source Sans Pro Light" panose="020B0403030403020204" pitchFamily="34" charset="0"/>
              <a:ea typeface="Source Sans Pro Light" panose="020B0403030403020204" pitchFamily="34" charset="0"/>
            </a:endParaRPr>
          </a:p>
        </p:txBody>
      </p:sp>
      <p:sp>
        <p:nvSpPr>
          <p:cNvPr id="30" name="Rectangle 29">
            <a:extLst>
              <a:ext uri="{FF2B5EF4-FFF2-40B4-BE49-F238E27FC236}">
                <a16:creationId xmlns:a16="http://schemas.microsoft.com/office/drawing/2014/main" id="{3EAAA2E7-9B92-134D-A8B1-B75974B8B299}"/>
              </a:ext>
            </a:extLst>
          </p:cNvPr>
          <p:cNvSpPr/>
          <p:nvPr userDrawn="1"/>
        </p:nvSpPr>
        <p:spPr>
          <a:xfrm>
            <a:off x="8823924" y="3429000"/>
            <a:ext cx="2761200" cy="2833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fr-FR" sz="1600" dirty="0" err="1">
              <a:solidFill>
                <a:schemeClr val="tx1"/>
              </a:solidFill>
              <a:latin typeface="Source Sans Pro Light" panose="020B0403030403020204" pitchFamily="34" charset="0"/>
              <a:ea typeface="Source Sans Pro Light" panose="020B0403030403020204" pitchFamily="34" charset="0"/>
            </a:endParaRPr>
          </a:p>
        </p:txBody>
      </p:sp>
      <p:sp>
        <p:nvSpPr>
          <p:cNvPr id="31" name="Espace réservé pour une image  16">
            <a:extLst>
              <a:ext uri="{FF2B5EF4-FFF2-40B4-BE49-F238E27FC236}">
                <a16:creationId xmlns:a16="http://schemas.microsoft.com/office/drawing/2014/main" id="{937BFAF7-A06C-BB4C-BFB9-C3BD1B085238}"/>
              </a:ext>
            </a:extLst>
          </p:cNvPr>
          <p:cNvSpPr>
            <a:spLocks noGrp="1"/>
          </p:cNvSpPr>
          <p:nvPr>
            <p:ph type="pic" sz="quarter" idx="52" hasCustomPrompt="1"/>
          </p:nvPr>
        </p:nvSpPr>
        <p:spPr>
          <a:xfrm>
            <a:off x="3301524" y="595800"/>
            <a:ext cx="2761200" cy="2833200"/>
          </a:xfrm>
          <a:prstGeom prst="rect">
            <a:avLst/>
          </a:prstGeom>
          <a:solidFill>
            <a:schemeClr val="bg2">
              <a:lumMod val="85000"/>
            </a:schemeClr>
          </a:solidFill>
        </p:spPr>
        <p:txBody>
          <a:bodyPr/>
          <a:lstStyle>
            <a:lvl1pPr marL="0" indent="0" algn="ctr">
              <a:buNone/>
              <a:defRPr sz="700" b="1" i="0">
                <a:latin typeface="Source Sans Pro" panose="020B0503030403020204" pitchFamily="34" charset="0"/>
                <a:ea typeface="Source Sans Pro" panose="020B0503030403020204" pitchFamily="34" charset="0"/>
              </a:defRPr>
            </a:lvl1pPr>
          </a:lstStyle>
          <a:p>
            <a:r>
              <a:rPr lang="fr-FR" dirty="0"/>
              <a:t>  IMAGE</a:t>
            </a:r>
          </a:p>
        </p:txBody>
      </p:sp>
      <p:sp>
        <p:nvSpPr>
          <p:cNvPr id="32" name="Espace réservé pour une image  16">
            <a:extLst>
              <a:ext uri="{FF2B5EF4-FFF2-40B4-BE49-F238E27FC236}">
                <a16:creationId xmlns:a16="http://schemas.microsoft.com/office/drawing/2014/main" id="{3F4C1827-DA10-ED41-9A64-99EF0CB5423C}"/>
              </a:ext>
            </a:extLst>
          </p:cNvPr>
          <p:cNvSpPr>
            <a:spLocks noGrp="1"/>
          </p:cNvSpPr>
          <p:nvPr>
            <p:ph type="pic" sz="quarter" idx="53" hasCustomPrompt="1"/>
          </p:nvPr>
        </p:nvSpPr>
        <p:spPr>
          <a:xfrm>
            <a:off x="8823924" y="595800"/>
            <a:ext cx="2761200" cy="2833200"/>
          </a:xfrm>
          <a:prstGeom prst="rect">
            <a:avLst/>
          </a:prstGeom>
          <a:solidFill>
            <a:schemeClr val="bg2">
              <a:lumMod val="85000"/>
            </a:schemeClr>
          </a:solidFill>
        </p:spPr>
        <p:txBody>
          <a:bodyPr/>
          <a:lstStyle>
            <a:lvl1pPr marL="0" indent="0" algn="ctr">
              <a:buNone/>
              <a:defRPr sz="700" b="1" i="0">
                <a:latin typeface="Source Sans Pro" panose="020B0503030403020204" pitchFamily="34" charset="0"/>
                <a:ea typeface="Source Sans Pro" panose="020B0503030403020204" pitchFamily="34" charset="0"/>
              </a:defRPr>
            </a:lvl1pPr>
          </a:lstStyle>
          <a:p>
            <a:r>
              <a:rPr lang="fr-FR" dirty="0"/>
              <a:t>  IMAGE</a:t>
            </a:r>
          </a:p>
        </p:txBody>
      </p:sp>
      <p:sp>
        <p:nvSpPr>
          <p:cNvPr id="33" name="Espace réservé pour une image  16">
            <a:extLst>
              <a:ext uri="{FF2B5EF4-FFF2-40B4-BE49-F238E27FC236}">
                <a16:creationId xmlns:a16="http://schemas.microsoft.com/office/drawing/2014/main" id="{A10E470D-F7CC-8347-B685-5215B802E362}"/>
              </a:ext>
            </a:extLst>
          </p:cNvPr>
          <p:cNvSpPr>
            <a:spLocks noGrp="1"/>
          </p:cNvSpPr>
          <p:nvPr>
            <p:ph type="pic" sz="quarter" idx="54" hasCustomPrompt="1"/>
          </p:nvPr>
        </p:nvSpPr>
        <p:spPr>
          <a:xfrm>
            <a:off x="540324" y="3429000"/>
            <a:ext cx="2761200" cy="2833200"/>
          </a:xfrm>
          <a:prstGeom prst="rect">
            <a:avLst/>
          </a:prstGeom>
          <a:solidFill>
            <a:schemeClr val="bg2">
              <a:lumMod val="85000"/>
            </a:schemeClr>
          </a:solidFill>
        </p:spPr>
        <p:txBody>
          <a:bodyPr/>
          <a:lstStyle>
            <a:lvl1pPr marL="0" indent="0" algn="ctr">
              <a:buNone/>
              <a:defRPr sz="700" b="1" i="0">
                <a:latin typeface="Source Sans Pro" panose="020B0503030403020204" pitchFamily="34" charset="0"/>
                <a:ea typeface="Source Sans Pro" panose="020B0503030403020204" pitchFamily="34" charset="0"/>
              </a:defRPr>
            </a:lvl1pPr>
          </a:lstStyle>
          <a:p>
            <a:r>
              <a:rPr lang="fr-FR" dirty="0"/>
              <a:t>  IMAGE</a:t>
            </a:r>
          </a:p>
        </p:txBody>
      </p:sp>
      <p:sp>
        <p:nvSpPr>
          <p:cNvPr id="34" name="Espace réservé pour une image  16">
            <a:extLst>
              <a:ext uri="{FF2B5EF4-FFF2-40B4-BE49-F238E27FC236}">
                <a16:creationId xmlns:a16="http://schemas.microsoft.com/office/drawing/2014/main" id="{F017FD14-8707-9B45-853D-2C3F576A3882}"/>
              </a:ext>
            </a:extLst>
          </p:cNvPr>
          <p:cNvSpPr>
            <a:spLocks noGrp="1"/>
          </p:cNvSpPr>
          <p:nvPr>
            <p:ph type="pic" sz="quarter" idx="55" hasCustomPrompt="1"/>
          </p:nvPr>
        </p:nvSpPr>
        <p:spPr>
          <a:xfrm>
            <a:off x="6062724" y="3429000"/>
            <a:ext cx="2761200" cy="2833200"/>
          </a:xfrm>
          <a:prstGeom prst="rect">
            <a:avLst/>
          </a:prstGeom>
          <a:solidFill>
            <a:schemeClr val="bg2">
              <a:lumMod val="85000"/>
            </a:schemeClr>
          </a:solidFill>
        </p:spPr>
        <p:txBody>
          <a:bodyPr/>
          <a:lstStyle>
            <a:lvl1pPr marL="0" indent="0" algn="ctr">
              <a:buNone/>
              <a:defRPr sz="700" b="1" i="0">
                <a:latin typeface="Source Sans Pro" panose="020B0503030403020204" pitchFamily="34" charset="0"/>
                <a:ea typeface="Source Sans Pro" panose="020B0503030403020204" pitchFamily="34" charset="0"/>
              </a:defRPr>
            </a:lvl1pPr>
          </a:lstStyle>
          <a:p>
            <a:r>
              <a:rPr lang="fr-FR" dirty="0"/>
              <a:t>  IMAGE</a:t>
            </a:r>
          </a:p>
        </p:txBody>
      </p:sp>
      <p:sp>
        <p:nvSpPr>
          <p:cNvPr id="35" name="Espace réservé du texte 11">
            <a:extLst>
              <a:ext uri="{FF2B5EF4-FFF2-40B4-BE49-F238E27FC236}">
                <a16:creationId xmlns:a16="http://schemas.microsoft.com/office/drawing/2014/main" id="{DE15A6B8-FDDD-854F-9ABF-06CA342B9C90}"/>
              </a:ext>
            </a:extLst>
          </p:cNvPr>
          <p:cNvSpPr>
            <a:spLocks noGrp="1" noChangeAspect="1"/>
          </p:cNvSpPr>
          <p:nvPr>
            <p:ph type="body" sz="quarter" idx="49"/>
          </p:nvPr>
        </p:nvSpPr>
        <p:spPr>
          <a:xfrm>
            <a:off x="6280059" y="829345"/>
            <a:ext cx="2326530" cy="2373311"/>
          </a:xfrm>
          <a:prstGeom prst="rect">
            <a:avLst/>
          </a:prstGeom>
        </p:spPr>
        <p:txBody>
          <a:bodyPr anchor="ctr">
            <a:noAutofit/>
          </a:bodyPr>
          <a:lstStyle>
            <a:lvl1pPr marL="0" indent="0" algn="ctr">
              <a:lnSpc>
                <a:spcPct val="80000"/>
              </a:lnSpc>
              <a:spcAft>
                <a:spcPts val="0"/>
              </a:spcAft>
              <a:buNone/>
              <a:defRPr sz="1400" b="0" i="0">
                <a:solidFill>
                  <a:schemeClr val="bg1"/>
                </a:solidFill>
                <a:latin typeface="Source Sans Pro Light" panose="020B0403030403020204" pitchFamily="34" charset="77"/>
              </a:defRPr>
            </a:lvl1pPr>
          </a:lstStyle>
          <a:p>
            <a:pPr lvl="0"/>
            <a:endParaRPr lang="fr-FR" dirty="0"/>
          </a:p>
        </p:txBody>
      </p:sp>
      <p:sp>
        <p:nvSpPr>
          <p:cNvPr id="36" name="Espace réservé du texte 11">
            <a:extLst>
              <a:ext uri="{FF2B5EF4-FFF2-40B4-BE49-F238E27FC236}">
                <a16:creationId xmlns:a16="http://schemas.microsoft.com/office/drawing/2014/main" id="{8077A344-A97B-814F-9102-2C6BBD4E9DBC}"/>
              </a:ext>
            </a:extLst>
          </p:cNvPr>
          <p:cNvSpPr>
            <a:spLocks noGrp="1" noChangeAspect="1"/>
          </p:cNvSpPr>
          <p:nvPr>
            <p:ph type="body" sz="quarter" idx="50"/>
          </p:nvPr>
        </p:nvSpPr>
        <p:spPr>
          <a:xfrm>
            <a:off x="3540964" y="3658945"/>
            <a:ext cx="2282320" cy="2373310"/>
          </a:xfrm>
          <a:prstGeom prst="rect">
            <a:avLst/>
          </a:prstGeom>
        </p:spPr>
        <p:txBody>
          <a:bodyPr anchor="ctr">
            <a:noAutofit/>
          </a:bodyPr>
          <a:lstStyle>
            <a:lvl1pPr marL="0" indent="0" algn="ctr">
              <a:lnSpc>
                <a:spcPct val="80000"/>
              </a:lnSpc>
              <a:spcAft>
                <a:spcPts val="0"/>
              </a:spcAft>
              <a:buNone/>
              <a:defRPr sz="2000" b="1" i="0">
                <a:solidFill>
                  <a:schemeClr val="bg1"/>
                </a:solidFill>
                <a:latin typeface="Paris2024" panose="02010503030201020103" pitchFamily="2" charset="0"/>
              </a:defRPr>
            </a:lvl1pPr>
          </a:lstStyle>
          <a:p>
            <a:pPr lvl="0"/>
            <a:endParaRPr lang="fr-FR" dirty="0"/>
          </a:p>
        </p:txBody>
      </p:sp>
      <p:sp>
        <p:nvSpPr>
          <p:cNvPr id="37" name="Espace réservé du texte 11">
            <a:extLst>
              <a:ext uri="{FF2B5EF4-FFF2-40B4-BE49-F238E27FC236}">
                <a16:creationId xmlns:a16="http://schemas.microsoft.com/office/drawing/2014/main" id="{D1FA4184-30A8-284A-A7D3-CD6071653C42}"/>
              </a:ext>
            </a:extLst>
          </p:cNvPr>
          <p:cNvSpPr>
            <a:spLocks noGrp="1" noChangeAspect="1"/>
          </p:cNvSpPr>
          <p:nvPr>
            <p:ph type="body" sz="quarter" idx="51"/>
          </p:nvPr>
        </p:nvSpPr>
        <p:spPr>
          <a:xfrm>
            <a:off x="9059259" y="3660917"/>
            <a:ext cx="2290530" cy="2369367"/>
          </a:xfrm>
          <a:prstGeom prst="rect">
            <a:avLst/>
          </a:prstGeom>
        </p:spPr>
        <p:txBody>
          <a:bodyPr anchor="ctr">
            <a:noAutofit/>
          </a:bodyPr>
          <a:lstStyle>
            <a:lvl1pPr marL="0" indent="0" algn="ctr">
              <a:lnSpc>
                <a:spcPct val="80000"/>
              </a:lnSpc>
              <a:spcAft>
                <a:spcPts val="0"/>
              </a:spcAft>
              <a:buNone/>
              <a:defRPr sz="2000" b="1" i="0">
                <a:solidFill>
                  <a:schemeClr val="bg1"/>
                </a:solidFill>
                <a:latin typeface="Paris2024" panose="02010503030201020103" pitchFamily="2" charset="0"/>
              </a:defRPr>
            </a:lvl1pPr>
          </a:lstStyle>
          <a:p>
            <a:pPr lvl="0"/>
            <a:endParaRPr lang="fr-FR" dirty="0"/>
          </a:p>
        </p:txBody>
      </p:sp>
      <p:sp>
        <p:nvSpPr>
          <p:cNvPr id="38" name="Espace réservé du texte 8">
            <a:extLst>
              <a:ext uri="{FF2B5EF4-FFF2-40B4-BE49-F238E27FC236}">
                <a16:creationId xmlns:a16="http://schemas.microsoft.com/office/drawing/2014/main" id="{AC26A0A5-CC82-194B-B3DE-5825DB724C0E}"/>
              </a:ext>
            </a:extLst>
          </p:cNvPr>
          <p:cNvSpPr>
            <a:spLocks noGrp="1"/>
          </p:cNvSpPr>
          <p:nvPr>
            <p:ph type="body" sz="quarter" idx="16" hasCustomPrompt="1"/>
          </p:nvPr>
        </p:nvSpPr>
        <p:spPr>
          <a:xfrm rot="16200000">
            <a:off x="10125749" y="1886477"/>
            <a:ext cx="2746456" cy="172299"/>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39" name="Espace réservé du texte 8">
            <a:extLst>
              <a:ext uri="{FF2B5EF4-FFF2-40B4-BE49-F238E27FC236}">
                <a16:creationId xmlns:a16="http://schemas.microsoft.com/office/drawing/2014/main" id="{85257FFB-A07E-FF47-8CC1-0EBCE3BB5997}"/>
              </a:ext>
            </a:extLst>
          </p:cNvPr>
          <p:cNvSpPr>
            <a:spLocks noGrp="1"/>
          </p:cNvSpPr>
          <p:nvPr>
            <p:ph type="body" sz="quarter" idx="56" hasCustomPrompt="1"/>
          </p:nvPr>
        </p:nvSpPr>
        <p:spPr>
          <a:xfrm rot="16200000">
            <a:off x="4603344" y="1886477"/>
            <a:ext cx="2746456" cy="172299"/>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40" name="Espace réservé du texte 8">
            <a:extLst>
              <a:ext uri="{FF2B5EF4-FFF2-40B4-BE49-F238E27FC236}">
                <a16:creationId xmlns:a16="http://schemas.microsoft.com/office/drawing/2014/main" id="{58933965-1F1A-974D-8714-9DB64F2210C2}"/>
              </a:ext>
            </a:extLst>
          </p:cNvPr>
          <p:cNvSpPr>
            <a:spLocks noGrp="1"/>
          </p:cNvSpPr>
          <p:nvPr>
            <p:ph type="body" sz="quarter" idx="57" hasCustomPrompt="1"/>
          </p:nvPr>
        </p:nvSpPr>
        <p:spPr>
          <a:xfrm rot="16200000">
            <a:off x="7370022" y="4805042"/>
            <a:ext cx="2746456" cy="172299"/>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57" name="Espace réservé du texte 8">
            <a:extLst>
              <a:ext uri="{FF2B5EF4-FFF2-40B4-BE49-F238E27FC236}">
                <a16:creationId xmlns:a16="http://schemas.microsoft.com/office/drawing/2014/main" id="{7C7D9BE3-5EFF-2840-959F-89E4C8213956}"/>
              </a:ext>
            </a:extLst>
          </p:cNvPr>
          <p:cNvSpPr>
            <a:spLocks noGrp="1"/>
          </p:cNvSpPr>
          <p:nvPr>
            <p:ph type="body" sz="quarter" idx="58" hasCustomPrompt="1"/>
          </p:nvPr>
        </p:nvSpPr>
        <p:spPr>
          <a:xfrm rot="16200000">
            <a:off x="1847617" y="4805042"/>
            <a:ext cx="2746456" cy="172299"/>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24" name="Espace réservé du numéro de diapositive 2">
            <a:extLst>
              <a:ext uri="{FF2B5EF4-FFF2-40B4-BE49-F238E27FC236}">
                <a16:creationId xmlns:a16="http://schemas.microsoft.com/office/drawing/2014/main" id="{B42EDA26-DF9A-8B46-8885-61985271FF89}"/>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27" name="Espace réservé du pied de page 4">
            <a:extLst>
              <a:ext uri="{FF2B5EF4-FFF2-40B4-BE49-F238E27FC236}">
                <a16:creationId xmlns:a16="http://schemas.microsoft.com/office/drawing/2014/main" id="{C5B2B14B-F337-0446-B918-C1DA6DF64D08}"/>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8" name="ZoneTexte 27">
            <a:extLst>
              <a:ext uri="{FF2B5EF4-FFF2-40B4-BE49-F238E27FC236}">
                <a16:creationId xmlns:a16="http://schemas.microsoft.com/office/drawing/2014/main" id="{FE28434C-2AE7-F549-A8B4-95BC48E16790}"/>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41" name="Espace réservé de la date 3">
            <a:extLst>
              <a:ext uri="{FF2B5EF4-FFF2-40B4-BE49-F238E27FC236}">
                <a16:creationId xmlns:a16="http://schemas.microsoft.com/office/drawing/2014/main" id="{9DB960E8-FBAD-4B40-882E-4CFE8ECE2DBB}"/>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9464218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Notions clés 1">
    <p:bg>
      <p:bgPr>
        <a:solidFill>
          <a:schemeClr val="accent2"/>
        </a:solidFill>
        <a:effectLst/>
      </p:bgPr>
    </p:bg>
    <p:spTree>
      <p:nvGrpSpPr>
        <p:cNvPr id="1" name=""/>
        <p:cNvGrpSpPr/>
        <p:nvPr/>
      </p:nvGrpSpPr>
      <p:grpSpPr>
        <a:xfrm>
          <a:off x="0" y="0"/>
          <a:ext cx="0" cy="0"/>
          <a:chOff x="0" y="0"/>
          <a:chExt cx="0" cy="0"/>
        </a:xfrm>
      </p:grpSpPr>
      <p:sp>
        <p:nvSpPr>
          <p:cNvPr id="29" name="Secteurs 28">
            <a:extLst>
              <a:ext uri="{FF2B5EF4-FFF2-40B4-BE49-F238E27FC236}">
                <a16:creationId xmlns:a16="http://schemas.microsoft.com/office/drawing/2014/main" id="{FC8227F4-186B-7549-9817-361546D3728A}"/>
              </a:ext>
            </a:extLst>
          </p:cNvPr>
          <p:cNvSpPr/>
          <p:nvPr userDrawn="1"/>
        </p:nvSpPr>
        <p:spPr>
          <a:xfrm rot="1207632">
            <a:off x="11111506" y="5047423"/>
            <a:ext cx="898793" cy="898793"/>
          </a:xfrm>
          <a:prstGeom prst="pie">
            <a:avLst>
              <a:gd name="adj1" fmla="val 10798892"/>
              <a:gd name="adj2" fmla="val 246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b="1" dirty="0">
              <a:solidFill>
                <a:schemeClr val="tx1"/>
              </a:solidFill>
              <a:latin typeface="Source Sans Pro" panose="020B0503030403020204" pitchFamily="34" charset="77"/>
            </a:endParaRPr>
          </a:p>
        </p:txBody>
      </p:sp>
      <p:grpSp>
        <p:nvGrpSpPr>
          <p:cNvPr id="26" name="Groupe 25">
            <a:extLst>
              <a:ext uri="{FF2B5EF4-FFF2-40B4-BE49-F238E27FC236}">
                <a16:creationId xmlns:a16="http://schemas.microsoft.com/office/drawing/2014/main" id="{5DBAA8D6-C852-744D-8F40-A9F6B51A1D29}"/>
              </a:ext>
            </a:extLst>
          </p:cNvPr>
          <p:cNvGrpSpPr/>
          <p:nvPr userDrawn="1"/>
        </p:nvGrpSpPr>
        <p:grpSpPr>
          <a:xfrm flipH="1">
            <a:off x="8374050" y="5444689"/>
            <a:ext cx="858566" cy="557637"/>
            <a:chOff x="3485420" y="4454291"/>
            <a:chExt cx="4900013" cy="1224000"/>
          </a:xfrm>
          <a:solidFill>
            <a:schemeClr val="accent5"/>
          </a:solidFill>
        </p:grpSpPr>
        <p:sp>
          <p:nvSpPr>
            <p:cNvPr id="27" name="Chevron 26">
              <a:extLst>
                <a:ext uri="{FF2B5EF4-FFF2-40B4-BE49-F238E27FC236}">
                  <a16:creationId xmlns:a16="http://schemas.microsoft.com/office/drawing/2014/main" id="{77E75DFF-956A-884B-8357-36884C932589}"/>
                </a:ext>
              </a:extLst>
            </p:cNvPr>
            <p:cNvSpPr/>
            <p:nvPr/>
          </p:nvSpPr>
          <p:spPr>
            <a:xfrm>
              <a:off x="3485420" y="4454291"/>
              <a:ext cx="3096609" cy="1224000"/>
            </a:xfrm>
            <a:prstGeom prst="chevron">
              <a:avLst>
                <a:gd name="adj" fmla="val 241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sp>
          <p:nvSpPr>
            <p:cNvPr id="28" name="Rectangle 27">
              <a:extLst>
                <a:ext uri="{FF2B5EF4-FFF2-40B4-BE49-F238E27FC236}">
                  <a16:creationId xmlns:a16="http://schemas.microsoft.com/office/drawing/2014/main" id="{DFDD3651-AAD3-8743-A45B-A85D5BD934C0}"/>
                </a:ext>
              </a:extLst>
            </p:cNvPr>
            <p:cNvSpPr/>
            <p:nvPr/>
          </p:nvSpPr>
          <p:spPr>
            <a:xfrm>
              <a:off x="4472232" y="4454291"/>
              <a:ext cx="3913201" cy="1223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a:t>
              </a:r>
            </a:p>
          </p:txBody>
        </p:sp>
      </p:grpSp>
      <p:grpSp>
        <p:nvGrpSpPr>
          <p:cNvPr id="22" name="Groupe 21">
            <a:extLst>
              <a:ext uri="{FF2B5EF4-FFF2-40B4-BE49-F238E27FC236}">
                <a16:creationId xmlns:a16="http://schemas.microsoft.com/office/drawing/2014/main" id="{6AAD02FE-2295-C24E-96F8-BAD26BD7ADDC}"/>
              </a:ext>
            </a:extLst>
          </p:cNvPr>
          <p:cNvGrpSpPr/>
          <p:nvPr userDrawn="1"/>
        </p:nvGrpSpPr>
        <p:grpSpPr>
          <a:xfrm rot="21026075">
            <a:off x="3398562" y="1897364"/>
            <a:ext cx="858566" cy="557637"/>
            <a:chOff x="3485420" y="4454291"/>
            <a:chExt cx="4900013" cy="1224000"/>
          </a:xfrm>
          <a:solidFill>
            <a:schemeClr val="accent4"/>
          </a:solidFill>
        </p:grpSpPr>
        <p:sp>
          <p:nvSpPr>
            <p:cNvPr id="23" name="Chevron 22">
              <a:extLst>
                <a:ext uri="{FF2B5EF4-FFF2-40B4-BE49-F238E27FC236}">
                  <a16:creationId xmlns:a16="http://schemas.microsoft.com/office/drawing/2014/main" id="{3E1AFC53-9DDE-454D-9873-02676051D81F}"/>
                </a:ext>
              </a:extLst>
            </p:cNvPr>
            <p:cNvSpPr/>
            <p:nvPr/>
          </p:nvSpPr>
          <p:spPr>
            <a:xfrm>
              <a:off x="3485420" y="4454291"/>
              <a:ext cx="3096609" cy="1224000"/>
            </a:xfrm>
            <a:prstGeom prst="chevron">
              <a:avLst>
                <a:gd name="adj" fmla="val 241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sp>
          <p:nvSpPr>
            <p:cNvPr id="24" name="Rectangle 23">
              <a:extLst>
                <a:ext uri="{FF2B5EF4-FFF2-40B4-BE49-F238E27FC236}">
                  <a16:creationId xmlns:a16="http://schemas.microsoft.com/office/drawing/2014/main" id="{DED50AE7-4202-E54E-96B7-C45B5D30A181}"/>
                </a:ext>
              </a:extLst>
            </p:cNvPr>
            <p:cNvSpPr/>
            <p:nvPr/>
          </p:nvSpPr>
          <p:spPr>
            <a:xfrm>
              <a:off x="4472232" y="4454291"/>
              <a:ext cx="3913201" cy="1223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a:t>
              </a:r>
            </a:p>
          </p:txBody>
        </p:sp>
      </p:grpSp>
      <p:sp>
        <p:nvSpPr>
          <p:cNvPr id="25" name="Secteurs 24">
            <a:extLst>
              <a:ext uri="{FF2B5EF4-FFF2-40B4-BE49-F238E27FC236}">
                <a16:creationId xmlns:a16="http://schemas.microsoft.com/office/drawing/2014/main" id="{4C9A0D4B-2C97-644D-A7E0-D12A8CA937CD}"/>
              </a:ext>
            </a:extLst>
          </p:cNvPr>
          <p:cNvSpPr/>
          <p:nvPr userDrawn="1"/>
        </p:nvSpPr>
        <p:spPr>
          <a:xfrm>
            <a:off x="6320324" y="3908891"/>
            <a:ext cx="753743" cy="753743"/>
          </a:xfrm>
          <a:prstGeom prst="pie">
            <a:avLst>
              <a:gd name="adj1" fmla="val 10798892"/>
              <a:gd name="adj2" fmla="val 246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b="1" dirty="0">
              <a:solidFill>
                <a:schemeClr val="tx1"/>
              </a:solidFill>
              <a:latin typeface="Source Sans Pro" panose="020B0503030403020204" pitchFamily="34" charset="77"/>
            </a:endParaRPr>
          </a:p>
        </p:txBody>
      </p:sp>
      <p:sp>
        <p:nvSpPr>
          <p:cNvPr id="5" name="Espace réservé du texte 12">
            <a:extLst>
              <a:ext uri="{FF2B5EF4-FFF2-40B4-BE49-F238E27FC236}">
                <a16:creationId xmlns:a16="http://schemas.microsoft.com/office/drawing/2014/main" id="{7034A37D-6F5C-9548-BC90-F9771479DF85}"/>
              </a:ext>
            </a:extLst>
          </p:cNvPr>
          <p:cNvSpPr>
            <a:spLocks noGrp="1"/>
          </p:cNvSpPr>
          <p:nvPr>
            <p:ph type="body" sz="quarter" idx="37"/>
          </p:nvPr>
        </p:nvSpPr>
        <p:spPr>
          <a:xfrm>
            <a:off x="3849489" y="4099560"/>
            <a:ext cx="2106137" cy="1623948"/>
          </a:xfrm>
          <a:prstGeom prst="rect">
            <a:avLst/>
          </a:prstGeom>
          <a:solidFill>
            <a:schemeClr val="bg1"/>
          </a:solidFill>
        </p:spPr>
        <p:txBody>
          <a:bodyPr lIns="72000" rIns="72000" anchor="t" anchorCtr="0"/>
          <a:lstStyle>
            <a:lvl1pPr marL="7938" indent="0">
              <a:lnSpc>
                <a:spcPct val="100000"/>
              </a:lnSpc>
              <a:tabLst/>
              <a:defRPr sz="1600" b="0" i="0" baseline="0">
                <a:solidFill>
                  <a:schemeClr val="tx1"/>
                </a:solidFill>
                <a:latin typeface="Source Sans Pro Light" panose="020B0403030403020204" pitchFamily="34" charset="77"/>
              </a:defRPr>
            </a:lvl1pPr>
            <a:lvl2pPr marL="7938" indent="0">
              <a:tabLst/>
              <a:defRPr sz="1400" b="0" i="0" baseline="0">
                <a:solidFill>
                  <a:schemeClr val="tx1"/>
                </a:solidFill>
                <a:latin typeface="Source Sans Pro Light" panose="020B0403030403020204" pitchFamily="34" charset="77"/>
              </a:defRPr>
            </a:lvl2pPr>
            <a:lvl3pPr marL="7938" indent="0">
              <a:tabLst/>
              <a:defRPr sz="1200" b="1" i="0">
                <a:solidFill>
                  <a:schemeClr val="bg1"/>
                </a:solidFill>
                <a:latin typeface="Source Sans Pro" panose="020B0503030403020204" pitchFamily="34" charset="77"/>
              </a:defRPr>
            </a:lvl3pPr>
            <a:lvl4pPr marL="7938" indent="0">
              <a:tabLst/>
              <a:defRPr sz="1200">
                <a:solidFill>
                  <a:schemeClr val="bg1"/>
                </a:solidFill>
              </a:defRPr>
            </a:lvl4pPr>
            <a:lvl5pPr marL="7938" indent="0">
              <a:tabLst/>
              <a:defRPr sz="1200">
                <a:solidFill>
                  <a:schemeClr val="bg1"/>
                </a:solidFill>
              </a:defRPr>
            </a:lvl5pPr>
          </a:lstStyle>
          <a:p>
            <a:pPr lvl="0"/>
            <a:r>
              <a:rPr lang="fr-FR" dirty="0"/>
              <a:t>Cliquez pour modifier les styles du texte du masque</a:t>
            </a:r>
          </a:p>
        </p:txBody>
      </p:sp>
      <p:sp>
        <p:nvSpPr>
          <p:cNvPr id="6" name="Espace réservé du texte 12">
            <a:extLst>
              <a:ext uri="{FF2B5EF4-FFF2-40B4-BE49-F238E27FC236}">
                <a16:creationId xmlns:a16="http://schemas.microsoft.com/office/drawing/2014/main" id="{6F885A9F-9A4D-744F-8EC0-425EE951A517}"/>
              </a:ext>
            </a:extLst>
          </p:cNvPr>
          <p:cNvSpPr>
            <a:spLocks noGrp="1"/>
          </p:cNvSpPr>
          <p:nvPr>
            <p:ph type="body" sz="quarter" idx="47"/>
          </p:nvPr>
        </p:nvSpPr>
        <p:spPr>
          <a:xfrm>
            <a:off x="9545534" y="4099560"/>
            <a:ext cx="2106137" cy="1623948"/>
          </a:xfrm>
          <a:prstGeom prst="rect">
            <a:avLst/>
          </a:prstGeom>
          <a:solidFill>
            <a:schemeClr val="bg1"/>
          </a:solidFill>
        </p:spPr>
        <p:txBody>
          <a:bodyPr lIns="72000" rIns="72000" anchor="t" anchorCtr="0"/>
          <a:lstStyle>
            <a:lvl1pPr marL="7938" indent="0">
              <a:lnSpc>
                <a:spcPct val="100000"/>
              </a:lnSpc>
              <a:tabLst/>
              <a:defRPr sz="1600" b="0" i="0" baseline="0">
                <a:solidFill>
                  <a:schemeClr val="tx1"/>
                </a:solidFill>
                <a:latin typeface="Source Sans Pro Light" panose="020B0403030403020204" pitchFamily="34" charset="77"/>
              </a:defRPr>
            </a:lvl1pPr>
            <a:lvl2pPr marL="7938" indent="0">
              <a:tabLst/>
              <a:defRPr sz="1400" b="0" i="0" baseline="0">
                <a:solidFill>
                  <a:schemeClr val="tx1"/>
                </a:solidFill>
                <a:latin typeface="Source Sans Pro Light" panose="020B0403030403020204" pitchFamily="34" charset="77"/>
              </a:defRPr>
            </a:lvl2pPr>
            <a:lvl3pPr marL="7938" indent="0">
              <a:tabLst/>
              <a:defRPr sz="1200" b="1" i="0">
                <a:solidFill>
                  <a:schemeClr val="bg1"/>
                </a:solidFill>
                <a:latin typeface="Source Sans Pro" panose="020B0503030403020204" pitchFamily="34" charset="77"/>
              </a:defRPr>
            </a:lvl3pPr>
            <a:lvl4pPr marL="7938" indent="0">
              <a:tabLst/>
              <a:defRPr sz="1200">
                <a:solidFill>
                  <a:schemeClr val="bg1"/>
                </a:solidFill>
              </a:defRPr>
            </a:lvl4pPr>
            <a:lvl5pPr marL="7938" indent="0">
              <a:tabLst/>
              <a:defRPr sz="1200">
                <a:solidFill>
                  <a:schemeClr val="bg1"/>
                </a:solidFill>
              </a:defRPr>
            </a:lvl5pPr>
          </a:lstStyle>
          <a:p>
            <a:pPr lvl="0"/>
            <a:r>
              <a:rPr lang="fr-FR" dirty="0"/>
              <a:t>Cliquez pour modifier les styles du texte du masque</a:t>
            </a:r>
          </a:p>
        </p:txBody>
      </p:sp>
      <p:sp>
        <p:nvSpPr>
          <p:cNvPr id="7" name="Espace réservé du texte 12">
            <a:extLst>
              <a:ext uri="{FF2B5EF4-FFF2-40B4-BE49-F238E27FC236}">
                <a16:creationId xmlns:a16="http://schemas.microsoft.com/office/drawing/2014/main" id="{7A1BE46E-D1C1-FE49-89BE-986914930FA2}"/>
              </a:ext>
            </a:extLst>
          </p:cNvPr>
          <p:cNvSpPr>
            <a:spLocks noGrp="1"/>
          </p:cNvSpPr>
          <p:nvPr>
            <p:ph type="body" sz="quarter" idx="49"/>
          </p:nvPr>
        </p:nvSpPr>
        <p:spPr>
          <a:xfrm>
            <a:off x="6697196" y="4099560"/>
            <a:ext cx="2106137" cy="1623948"/>
          </a:xfrm>
          <a:prstGeom prst="rect">
            <a:avLst/>
          </a:prstGeom>
          <a:solidFill>
            <a:schemeClr val="bg1"/>
          </a:solidFill>
        </p:spPr>
        <p:txBody>
          <a:bodyPr lIns="72000" rIns="72000" anchor="t" anchorCtr="0"/>
          <a:lstStyle>
            <a:lvl1pPr marL="7938" indent="0">
              <a:lnSpc>
                <a:spcPct val="100000"/>
              </a:lnSpc>
              <a:tabLst/>
              <a:defRPr sz="1600" b="0" i="0" baseline="0">
                <a:solidFill>
                  <a:schemeClr val="tx1"/>
                </a:solidFill>
                <a:latin typeface="Source Sans Pro Light" panose="020B0403030403020204" pitchFamily="34" charset="77"/>
              </a:defRPr>
            </a:lvl1pPr>
            <a:lvl2pPr marL="7938" indent="0">
              <a:tabLst/>
              <a:defRPr sz="1400" b="0" i="0" baseline="0">
                <a:solidFill>
                  <a:schemeClr val="tx1"/>
                </a:solidFill>
                <a:latin typeface="Source Sans Pro Light" panose="020B0403030403020204" pitchFamily="34" charset="77"/>
              </a:defRPr>
            </a:lvl2pPr>
            <a:lvl3pPr marL="7938" indent="0">
              <a:tabLst/>
              <a:defRPr sz="1200" b="1" i="0">
                <a:solidFill>
                  <a:schemeClr val="bg1"/>
                </a:solidFill>
                <a:latin typeface="Source Sans Pro" panose="020B0503030403020204" pitchFamily="34" charset="77"/>
              </a:defRPr>
            </a:lvl3pPr>
            <a:lvl4pPr marL="7938" indent="0">
              <a:tabLst/>
              <a:defRPr sz="1200">
                <a:solidFill>
                  <a:schemeClr val="bg1"/>
                </a:solidFill>
              </a:defRPr>
            </a:lvl4pPr>
            <a:lvl5pPr marL="7938" indent="0">
              <a:tabLst/>
              <a:defRPr sz="1200">
                <a:solidFill>
                  <a:schemeClr val="bg1"/>
                </a:solidFill>
              </a:defRPr>
            </a:lvl5pPr>
          </a:lstStyle>
          <a:p>
            <a:pPr lvl="0"/>
            <a:r>
              <a:rPr lang="fr-FR" dirty="0"/>
              <a:t>Cliquez pour modifier les styles du texte du masque</a:t>
            </a:r>
          </a:p>
        </p:txBody>
      </p:sp>
      <p:sp>
        <p:nvSpPr>
          <p:cNvPr id="8" name="Espace réservé du texte 12">
            <a:extLst>
              <a:ext uri="{FF2B5EF4-FFF2-40B4-BE49-F238E27FC236}">
                <a16:creationId xmlns:a16="http://schemas.microsoft.com/office/drawing/2014/main" id="{61DA7813-1472-FA4B-8CB2-66BE2071F937}"/>
              </a:ext>
            </a:extLst>
          </p:cNvPr>
          <p:cNvSpPr>
            <a:spLocks noGrp="1"/>
          </p:cNvSpPr>
          <p:nvPr>
            <p:ph type="body" sz="quarter" idx="50"/>
          </p:nvPr>
        </p:nvSpPr>
        <p:spPr>
          <a:xfrm>
            <a:off x="540325" y="2179809"/>
            <a:ext cx="2437628" cy="1569848"/>
          </a:xfrm>
          <a:prstGeom prst="rect">
            <a:avLst/>
          </a:prstGeom>
        </p:spPr>
        <p:txBody>
          <a:bodyPr anchor="t" anchorCtr="0">
            <a:normAutofit/>
          </a:bodyPr>
          <a:lstStyle>
            <a:lvl1pPr marL="0" indent="0">
              <a:lnSpc>
                <a:spcPct val="85000"/>
              </a:lnSpc>
              <a:spcAft>
                <a:spcPts val="0"/>
              </a:spcAft>
              <a:tabLst/>
              <a:defRPr lang="fr-FR" sz="2000" b="1" i="0" kern="1200" cap="all" baseline="0" dirty="0">
                <a:solidFill>
                  <a:schemeClr val="bg1"/>
                </a:solidFill>
                <a:latin typeface="Paris2024" panose="02010503030201020103" pitchFamily="2" charset="0"/>
                <a:ea typeface="+mn-ea"/>
                <a:cs typeface="+mn-cs"/>
              </a:defRPr>
            </a:lvl1pPr>
            <a:lvl2pPr marL="7938" indent="0">
              <a:tabLst/>
              <a:defRPr sz="1400">
                <a:solidFill>
                  <a:schemeClr val="tx1"/>
                </a:solidFill>
              </a:defRPr>
            </a:lvl2pPr>
            <a:lvl3pPr marL="7938" indent="0">
              <a:tabLst/>
              <a:defRPr sz="1200" b="1" i="0">
                <a:solidFill>
                  <a:schemeClr val="bg1"/>
                </a:solidFill>
                <a:latin typeface="Source Sans Pro" panose="020B0503030403020204" pitchFamily="34" charset="77"/>
              </a:defRPr>
            </a:lvl3pPr>
            <a:lvl4pPr marL="7938" indent="0">
              <a:tabLst/>
              <a:defRPr sz="1200">
                <a:solidFill>
                  <a:schemeClr val="bg1"/>
                </a:solidFill>
              </a:defRPr>
            </a:lvl4pPr>
            <a:lvl5pPr marL="7938" indent="0">
              <a:tabLst/>
              <a:defRPr sz="1200">
                <a:solidFill>
                  <a:schemeClr val="bg1"/>
                </a:solidFill>
              </a:defRPr>
            </a:lvl5pPr>
          </a:lstStyle>
          <a:p>
            <a:pPr marL="6350" lvl="0" indent="0" eaLnBrk="1" hangingPunct="1">
              <a:lnSpc>
                <a:spcPct val="90000"/>
              </a:lnSpc>
              <a:spcAft>
                <a:spcPts val="600"/>
              </a:spcAft>
              <a:tabLst/>
            </a:pPr>
            <a:r>
              <a:rPr lang="fr-FR" dirty="0"/>
              <a:t>Cliquez pour modifier les styles du texte du masque</a:t>
            </a:r>
          </a:p>
        </p:txBody>
      </p:sp>
      <p:sp>
        <p:nvSpPr>
          <p:cNvPr id="9" name="Espace réservé du texte 12">
            <a:extLst>
              <a:ext uri="{FF2B5EF4-FFF2-40B4-BE49-F238E27FC236}">
                <a16:creationId xmlns:a16="http://schemas.microsoft.com/office/drawing/2014/main" id="{96DE7003-08DE-D742-9095-2C3DBA9CB1F9}"/>
              </a:ext>
            </a:extLst>
          </p:cNvPr>
          <p:cNvSpPr>
            <a:spLocks noGrp="1"/>
          </p:cNvSpPr>
          <p:nvPr>
            <p:ph type="body" sz="quarter" idx="57"/>
          </p:nvPr>
        </p:nvSpPr>
        <p:spPr>
          <a:xfrm>
            <a:off x="540325" y="4099560"/>
            <a:ext cx="2437628" cy="1623948"/>
          </a:xfrm>
          <a:prstGeom prst="rect">
            <a:avLst/>
          </a:prstGeom>
        </p:spPr>
        <p:txBody>
          <a:bodyPr anchor="t" anchorCtr="0">
            <a:normAutofit/>
          </a:bodyPr>
          <a:lstStyle>
            <a:lvl1pPr marL="0" indent="0">
              <a:lnSpc>
                <a:spcPct val="85000"/>
              </a:lnSpc>
              <a:spcAft>
                <a:spcPts val="0"/>
              </a:spcAft>
              <a:tabLst/>
              <a:defRPr lang="fr-FR" sz="2000" b="1" i="0" kern="1200" cap="all" baseline="0" dirty="0">
                <a:solidFill>
                  <a:schemeClr val="bg1"/>
                </a:solidFill>
                <a:latin typeface="Paris2024" panose="02010503030201020103" pitchFamily="2" charset="0"/>
                <a:ea typeface="+mn-ea"/>
                <a:cs typeface="+mn-cs"/>
              </a:defRPr>
            </a:lvl1pPr>
            <a:lvl2pPr marL="7938" indent="0">
              <a:tabLst/>
              <a:defRPr sz="1400">
                <a:solidFill>
                  <a:schemeClr val="tx1"/>
                </a:solidFill>
              </a:defRPr>
            </a:lvl2pPr>
            <a:lvl3pPr marL="7938" indent="0">
              <a:tabLst/>
              <a:defRPr sz="1200" b="1" i="0">
                <a:solidFill>
                  <a:schemeClr val="bg1"/>
                </a:solidFill>
                <a:latin typeface="Source Sans Pro" panose="020B0503030403020204" pitchFamily="34" charset="77"/>
              </a:defRPr>
            </a:lvl3pPr>
            <a:lvl4pPr marL="7938" indent="0">
              <a:tabLst/>
              <a:defRPr sz="1200">
                <a:solidFill>
                  <a:schemeClr val="bg1"/>
                </a:solidFill>
              </a:defRPr>
            </a:lvl4pPr>
            <a:lvl5pPr marL="7938" indent="0">
              <a:tabLst/>
              <a:defRPr sz="1200">
                <a:solidFill>
                  <a:schemeClr val="bg1"/>
                </a:solidFill>
              </a:defRPr>
            </a:lvl5pPr>
          </a:lstStyle>
          <a:p>
            <a:pPr marL="6350" lvl="0" indent="0" eaLnBrk="1" hangingPunct="1">
              <a:lnSpc>
                <a:spcPct val="90000"/>
              </a:lnSpc>
              <a:spcAft>
                <a:spcPts val="600"/>
              </a:spcAft>
              <a:tabLst/>
            </a:pPr>
            <a:r>
              <a:rPr lang="fr-FR" dirty="0"/>
              <a:t>Cliquez pour modifier les styles du texte du masque</a:t>
            </a:r>
          </a:p>
        </p:txBody>
      </p:sp>
      <p:sp>
        <p:nvSpPr>
          <p:cNvPr id="10" name="Espace réservé du texte 12">
            <a:extLst>
              <a:ext uri="{FF2B5EF4-FFF2-40B4-BE49-F238E27FC236}">
                <a16:creationId xmlns:a16="http://schemas.microsoft.com/office/drawing/2014/main" id="{3821710D-3A86-C246-98BD-4B33AAE71989}"/>
              </a:ext>
            </a:extLst>
          </p:cNvPr>
          <p:cNvSpPr>
            <a:spLocks noGrp="1"/>
          </p:cNvSpPr>
          <p:nvPr>
            <p:ph type="body" sz="quarter" idx="52"/>
          </p:nvPr>
        </p:nvSpPr>
        <p:spPr>
          <a:xfrm>
            <a:off x="3849489" y="2179809"/>
            <a:ext cx="2106137" cy="1569848"/>
          </a:xfrm>
          <a:prstGeom prst="rect">
            <a:avLst/>
          </a:prstGeom>
          <a:solidFill>
            <a:schemeClr val="bg1"/>
          </a:solidFill>
        </p:spPr>
        <p:txBody>
          <a:bodyPr lIns="72000" rIns="72000" anchor="t" anchorCtr="0"/>
          <a:lstStyle>
            <a:lvl1pPr marL="7938" indent="0">
              <a:lnSpc>
                <a:spcPct val="100000"/>
              </a:lnSpc>
              <a:tabLst/>
              <a:defRPr sz="1600" b="0" i="0" baseline="0">
                <a:solidFill>
                  <a:schemeClr val="tx1"/>
                </a:solidFill>
                <a:latin typeface="Source Sans Pro Light" panose="020B0403030403020204" pitchFamily="34" charset="77"/>
              </a:defRPr>
            </a:lvl1pPr>
            <a:lvl2pPr marL="7938" indent="0">
              <a:tabLst/>
              <a:defRPr sz="1400" b="0" i="0" baseline="0">
                <a:solidFill>
                  <a:schemeClr val="tx1"/>
                </a:solidFill>
                <a:latin typeface="Source Sans Pro Light" panose="020B0403030403020204" pitchFamily="34" charset="77"/>
              </a:defRPr>
            </a:lvl2pPr>
            <a:lvl3pPr marL="7938" indent="0">
              <a:tabLst/>
              <a:defRPr sz="1200" b="1" i="0">
                <a:solidFill>
                  <a:schemeClr val="bg1"/>
                </a:solidFill>
                <a:latin typeface="Source Sans Pro" panose="020B0503030403020204" pitchFamily="34" charset="77"/>
              </a:defRPr>
            </a:lvl3pPr>
            <a:lvl4pPr marL="7938" indent="0">
              <a:tabLst/>
              <a:defRPr sz="1200">
                <a:solidFill>
                  <a:schemeClr val="bg1"/>
                </a:solidFill>
              </a:defRPr>
            </a:lvl4pPr>
            <a:lvl5pPr marL="7938" indent="0">
              <a:tabLst/>
              <a:defRPr sz="1200">
                <a:solidFill>
                  <a:schemeClr val="bg1"/>
                </a:solidFill>
              </a:defRPr>
            </a:lvl5pPr>
          </a:lstStyle>
          <a:p>
            <a:pPr lvl="0"/>
            <a:r>
              <a:rPr lang="fr-FR" dirty="0"/>
              <a:t>Cliquez pour modifier les styles du texte du masque</a:t>
            </a:r>
          </a:p>
        </p:txBody>
      </p:sp>
      <p:sp>
        <p:nvSpPr>
          <p:cNvPr id="11" name="Espace réservé du texte 12">
            <a:extLst>
              <a:ext uri="{FF2B5EF4-FFF2-40B4-BE49-F238E27FC236}">
                <a16:creationId xmlns:a16="http://schemas.microsoft.com/office/drawing/2014/main" id="{1A8E4B02-CD16-C640-80AF-451180D32E2B}"/>
              </a:ext>
            </a:extLst>
          </p:cNvPr>
          <p:cNvSpPr>
            <a:spLocks noGrp="1"/>
          </p:cNvSpPr>
          <p:nvPr>
            <p:ph type="body" sz="quarter" idx="54"/>
          </p:nvPr>
        </p:nvSpPr>
        <p:spPr>
          <a:xfrm>
            <a:off x="9545534" y="2179809"/>
            <a:ext cx="2106137" cy="1569848"/>
          </a:xfrm>
          <a:prstGeom prst="rect">
            <a:avLst/>
          </a:prstGeom>
          <a:solidFill>
            <a:schemeClr val="bg1"/>
          </a:solidFill>
        </p:spPr>
        <p:txBody>
          <a:bodyPr lIns="72000" rIns="72000" anchor="t" anchorCtr="0"/>
          <a:lstStyle>
            <a:lvl1pPr marL="7938" indent="0">
              <a:lnSpc>
                <a:spcPct val="100000"/>
              </a:lnSpc>
              <a:tabLst/>
              <a:defRPr sz="1600" b="0" i="0" baseline="0">
                <a:solidFill>
                  <a:schemeClr val="tx1"/>
                </a:solidFill>
                <a:latin typeface="Source Sans Pro Light" panose="020B0403030403020204" pitchFamily="34" charset="77"/>
              </a:defRPr>
            </a:lvl1pPr>
            <a:lvl2pPr marL="7938" indent="0">
              <a:tabLst/>
              <a:defRPr sz="1400" b="0" i="0" baseline="0">
                <a:solidFill>
                  <a:schemeClr val="tx1"/>
                </a:solidFill>
                <a:latin typeface="Source Sans Pro Light" panose="020B0403030403020204" pitchFamily="34" charset="77"/>
              </a:defRPr>
            </a:lvl2pPr>
            <a:lvl3pPr marL="7938" indent="0">
              <a:tabLst/>
              <a:defRPr sz="1200" b="1" i="0">
                <a:solidFill>
                  <a:schemeClr val="bg1"/>
                </a:solidFill>
                <a:latin typeface="Source Sans Pro" panose="020B0503030403020204" pitchFamily="34" charset="77"/>
              </a:defRPr>
            </a:lvl3pPr>
            <a:lvl4pPr marL="7938" indent="0">
              <a:tabLst/>
              <a:defRPr sz="1200">
                <a:solidFill>
                  <a:schemeClr val="bg1"/>
                </a:solidFill>
              </a:defRPr>
            </a:lvl4pPr>
            <a:lvl5pPr marL="7938" indent="0">
              <a:tabLst/>
              <a:defRPr sz="1200">
                <a:solidFill>
                  <a:schemeClr val="bg1"/>
                </a:solidFill>
              </a:defRPr>
            </a:lvl5pPr>
          </a:lstStyle>
          <a:p>
            <a:pPr lvl="0"/>
            <a:r>
              <a:rPr lang="fr-FR" dirty="0"/>
              <a:t>Cliquez pour modifier les styles du texte du masque</a:t>
            </a:r>
          </a:p>
        </p:txBody>
      </p:sp>
      <p:sp>
        <p:nvSpPr>
          <p:cNvPr id="12" name="Espace réservé du texte 12">
            <a:extLst>
              <a:ext uri="{FF2B5EF4-FFF2-40B4-BE49-F238E27FC236}">
                <a16:creationId xmlns:a16="http://schemas.microsoft.com/office/drawing/2014/main" id="{905A9355-5B0E-8141-AC16-169360339F14}"/>
              </a:ext>
            </a:extLst>
          </p:cNvPr>
          <p:cNvSpPr>
            <a:spLocks noGrp="1"/>
          </p:cNvSpPr>
          <p:nvPr>
            <p:ph type="body" sz="quarter" idx="56"/>
          </p:nvPr>
        </p:nvSpPr>
        <p:spPr>
          <a:xfrm>
            <a:off x="6697196" y="2179809"/>
            <a:ext cx="2106137" cy="1569848"/>
          </a:xfrm>
          <a:prstGeom prst="rect">
            <a:avLst/>
          </a:prstGeom>
          <a:solidFill>
            <a:schemeClr val="bg1"/>
          </a:solidFill>
        </p:spPr>
        <p:txBody>
          <a:bodyPr lIns="72000" rIns="72000" anchor="t" anchorCtr="0"/>
          <a:lstStyle>
            <a:lvl1pPr marL="7938" indent="0">
              <a:lnSpc>
                <a:spcPct val="100000"/>
              </a:lnSpc>
              <a:tabLst/>
              <a:defRPr sz="1600" b="0" i="0" baseline="0">
                <a:solidFill>
                  <a:schemeClr val="tx1"/>
                </a:solidFill>
                <a:latin typeface="Source Sans Pro Light" panose="020B0403030403020204" pitchFamily="34" charset="77"/>
              </a:defRPr>
            </a:lvl1pPr>
            <a:lvl2pPr marL="7938" indent="0">
              <a:tabLst/>
              <a:defRPr sz="1400" b="0" i="0" baseline="0">
                <a:solidFill>
                  <a:schemeClr val="tx1"/>
                </a:solidFill>
                <a:latin typeface="Source Sans Pro Light" panose="020B0403030403020204" pitchFamily="34" charset="77"/>
              </a:defRPr>
            </a:lvl2pPr>
            <a:lvl3pPr marL="7938" indent="0">
              <a:tabLst/>
              <a:defRPr sz="1200" b="1" i="0">
                <a:solidFill>
                  <a:schemeClr val="bg1"/>
                </a:solidFill>
                <a:latin typeface="Source Sans Pro" panose="020B0503030403020204" pitchFamily="34" charset="77"/>
              </a:defRPr>
            </a:lvl3pPr>
            <a:lvl4pPr marL="7938" indent="0">
              <a:tabLst/>
              <a:defRPr sz="1200">
                <a:solidFill>
                  <a:schemeClr val="bg1"/>
                </a:solidFill>
              </a:defRPr>
            </a:lvl4pPr>
            <a:lvl5pPr marL="7938" indent="0">
              <a:tabLst/>
              <a:defRPr sz="1200">
                <a:solidFill>
                  <a:schemeClr val="bg1"/>
                </a:solidFill>
              </a:defRPr>
            </a:lvl5pPr>
          </a:lstStyle>
          <a:p>
            <a:pPr lvl="0"/>
            <a:r>
              <a:rPr lang="fr-FR" dirty="0"/>
              <a:t>Cliquez pour modifier les styles du texte du masque</a:t>
            </a:r>
          </a:p>
        </p:txBody>
      </p:sp>
      <p:sp>
        <p:nvSpPr>
          <p:cNvPr id="33" name="Espace réservé du texte 3">
            <a:extLst>
              <a:ext uri="{FF2B5EF4-FFF2-40B4-BE49-F238E27FC236}">
                <a16:creationId xmlns:a16="http://schemas.microsoft.com/office/drawing/2014/main" id="{3835E3D0-87A7-9349-BAD8-A5349157928B}"/>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34" name="Titre 1">
            <a:extLst>
              <a:ext uri="{FF2B5EF4-FFF2-40B4-BE49-F238E27FC236}">
                <a16:creationId xmlns:a16="http://schemas.microsoft.com/office/drawing/2014/main" id="{B779B601-8DEA-3448-9442-6E25603844B3}"/>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bg1"/>
                </a:solidFill>
                <a:latin typeface="Paris2024" panose="02010503030201020103" pitchFamily="2" charset="0"/>
                <a:ea typeface="+mj-ea"/>
                <a:cs typeface="+mj-cs"/>
              </a:defRPr>
            </a:lvl1pPr>
          </a:lstStyle>
          <a:p>
            <a:r>
              <a:rPr lang="fr-FR" dirty="0"/>
              <a:t>titre</a:t>
            </a:r>
          </a:p>
        </p:txBody>
      </p:sp>
      <p:sp>
        <p:nvSpPr>
          <p:cNvPr id="35" name="Espace réservé du numéro de diapositive 2">
            <a:extLst>
              <a:ext uri="{FF2B5EF4-FFF2-40B4-BE49-F238E27FC236}">
                <a16:creationId xmlns:a16="http://schemas.microsoft.com/office/drawing/2014/main" id="{15FB964D-02FB-8A4D-A511-84BCE9CD9D3E}"/>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36" name="Espace réservé du pied de page 4">
            <a:extLst>
              <a:ext uri="{FF2B5EF4-FFF2-40B4-BE49-F238E27FC236}">
                <a16:creationId xmlns:a16="http://schemas.microsoft.com/office/drawing/2014/main" id="{A02D902B-6B61-A04A-A71F-B29A30033E69}"/>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37" name="ZoneTexte 36">
            <a:extLst>
              <a:ext uri="{FF2B5EF4-FFF2-40B4-BE49-F238E27FC236}">
                <a16:creationId xmlns:a16="http://schemas.microsoft.com/office/drawing/2014/main" id="{6A7EC3C1-8BD7-DC4C-9EF3-17D070C14EEB}"/>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38" name="Espace réservé de la date 3">
            <a:extLst>
              <a:ext uri="{FF2B5EF4-FFF2-40B4-BE49-F238E27FC236}">
                <a16:creationId xmlns:a16="http://schemas.microsoft.com/office/drawing/2014/main" id="{470F8908-A2F7-2741-BF2F-A0D1027AA5BE}"/>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1251941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Notions clés 2">
    <p:bg>
      <p:bgPr>
        <a:solidFill>
          <a:schemeClr val="accent5"/>
        </a:solidFill>
        <a:effectLst/>
      </p:bgPr>
    </p:bg>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52E8067B-B54D-0740-96DC-B44A2142D20E}"/>
              </a:ext>
            </a:extLst>
          </p:cNvPr>
          <p:cNvSpPr>
            <a:spLocks noGrp="1"/>
          </p:cNvSpPr>
          <p:nvPr>
            <p:ph type="body" sz="quarter" idx="41"/>
          </p:nvPr>
        </p:nvSpPr>
        <p:spPr>
          <a:xfrm>
            <a:off x="1348669" y="4207922"/>
            <a:ext cx="2708451" cy="1161256"/>
          </a:xfrm>
          <a:prstGeom prst="rect">
            <a:avLst/>
          </a:prstGeom>
        </p:spPr>
        <p:txBody>
          <a:bodyPr anchor="t"/>
          <a:lstStyle>
            <a:lvl1pPr algn="ctr">
              <a:defRPr lang="fr-FR" sz="1600" kern="1200" dirty="0">
                <a:solidFill>
                  <a:schemeClr val="bg1"/>
                </a:solidFill>
                <a:latin typeface="+mn-lt"/>
                <a:ea typeface="+mn-ea"/>
                <a:cs typeface="+mn-cs"/>
              </a:defRPr>
            </a:lvl1pPr>
            <a:lvl2pPr>
              <a:defRPr sz="1200">
                <a:solidFill>
                  <a:schemeClr val="bg1"/>
                </a:solidFill>
              </a:defRPr>
            </a:lvl2pPr>
            <a:lvl3pPr>
              <a:defRPr sz="1200">
                <a:solidFill>
                  <a:schemeClr val="bg1"/>
                </a:solidFill>
              </a:defRPr>
            </a:lvl3pPr>
            <a:lvl4pPr>
              <a:defRPr sz="1200" b="0">
                <a:solidFill>
                  <a:schemeClr val="bg1"/>
                </a:solidFill>
              </a:defRPr>
            </a:lvl4pPr>
            <a:lvl5pPr>
              <a:defRPr sz="1200">
                <a:solidFill>
                  <a:schemeClr val="bg1"/>
                </a:solidFill>
              </a:defRPr>
            </a:lvl5pPr>
          </a:lstStyle>
          <a:p>
            <a:pPr lvl="0"/>
            <a:r>
              <a:rPr lang="fr-FR" dirty="0"/>
              <a:t>Cliquez pour modifier les styles du texte du masque</a:t>
            </a:r>
          </a:p>
          <a:p>
            <a:pPr lvl="0"/>
            <a:endParaRPr lang="fr-FR" dirty="0"/>
          </a:p>
        </p:txBody>
      </p:sp>
      <p:sp>
        <p:nvSpPr>
          <p:cNvPr id="6" name="Espace réservé du texte 4">
            <a:extLst>
              <a:ext uri="{FF2B5EF4-FFF2-40B4-BE49-F238E27FC236}">
                <a16:creationId xmlns:a16="http://schemas.microsoft.com/office/drawing/2014/main" id="{CA6D1320-7E49-8847-B72B-886B0CB80278}"/>
              </a:ext>
            </a:extLst>
          </p:cNvPr>
          <p:cNvSpPr>
            <a:spLocks noGrp="1"/>
          </p:cNvSpPr>
          <p:nvPr>
            <p:ph type="body" sz="quarter" idx="42"/>
          </p:nvPr>
        </p:nvSpPr>
        <p:spPr>
          <a:xfrm>
            <a:off x="4741796" y="4207922"/>
            <a:ext cx="2708451" cy="1161256"/>
          </a:xfrm>
          <a:prstGeom prst="rect">
            <a:avLst/>
          </a:prstGeom>
        </p:spPr>
        <p:txBody>
          <a:bodyPr anchor="t">
            <a:normAutofit/>
          </a:bodyPr>
          <a:lstStyle>
            <a:lvl1pPr algn="ctr">
              <a:defRPr lang="fr-FR" sz="1600" kern="1200" dirty="0">
                <a:solidFill>
                  <a:schemeClr val="bg1"/>
                </a:solidFill>
                <a:latin typeface="+mn-lt"/>
                <a:ea typeface="+mn-ea"/>
                <a:cs typeface="+mn-cs"/>
              </a:defRPr>
            </a:lvl1pPr>
            <a:lvl2pPr>
              <a:defRPr sz="1200">
                <a:solidFill>
                  <a:schemeClr val="bg1"/>
                </a:solidFill>
              </a:defRPr>
            </a:lvl2pPr>
            <a:lvl3pPr>
              <a:defRPr sz="1200">
                <a:solidFill>
                  <a:schemeClr val="bg1"/>
                </a:solidFill>
              </a:defRPr>
            </a:lvl3pPr>
            <a:lvl4pPr>
              <a:defRPr sz="1200" b="0">
                <a:solidFill>
                  <a:schemeClr val="bg1"/>
                </a:solidFill>
              </a:defRPr>
            </a:lvl4pPr>
            <a:lvl5pPr>
              <a:defRPr sz="1200">
                <a:solidFill>
                  <a:schemeClr val="bg1"/>
                </a:solidFill>
              </a:defRPr>
            </a:lvl5pPr>
          </a:lstStyle>
          <a:p>
            <a:pPr marL="6350" lvl="0" indent="0" eaLnBrk="1" hangingPunct="1">
              <a:lnSpc>
                <a:spcPct val="90000"/>
              </a:lnSpc>
              <a:spcAft>
                <a:spcPts val="600"/>
              </a:spcAft>
              <a:tabLst/>
            </a:pPr>
            <a:r>
              <a:rPr lang="fr-FR" dirty="0"/>
              <a:t>Cliquez pour modifier les styles du texte du masque</a:t>
            </a:r>
          </a:p>
        </p:txBody>
      </p:sp>
      <p:sp>
        <p:nvSpPr>
          <p:cNvPr id="7" name="Espace réservé du texte 4">
            <a:extLst>
              <a:ext uri="{FF2B5EF4-FFF2-40B4-BE49-F238E27FC236}">
                <a16:creationId xmlns:a16="http://schemas.microsoft.com/office/drawing/2014/main" id="{52139BD1-25E6-ED43-BA14-CB3EB843C873}"/>
              </a:ext>
            </a:extLst>
          </p:cNvPr>
          <p:cNvSpPr>
            <a:spLocks noGrp="1"/>
          </p:cNvSpPr>
          <p:nvPr>
            <p:ph type="body" sz="quarter" idx="43"/>
          </p:nvPr>
        </p:nvSpPr>
        <p:spPr>
          <a:xfrm>
            <a:off x="8146954" y="4207922"/>
            <a:ext cx="2708451" cy="1161256"/>
          </a:xfrm>
          <a:prstGeom prst="rect">
            <a:avLst/>
          </a:prstGeom>
        </p:spPr>
        <p:txBody>
          <a:bodyPr anchor="t">
            <a:normAutofit/>
          </a:bodyPr>
          <a:lstStyle>
            <a:lvl1pPr algn="ctr">
              <a:defRPr lang="fr-FR" sz="1600" kern="1200" dirty="0">
                <a:solidFill>
                  <a:schemeClr val="bg1"/>
                </a:solidFill>
                <a:latin typeface="+mn-lt"/>
                <a:ea typeface="+mn-ea"/>
                <a:cs typeface="+mn-cs"/>
              </a:defRPr>
            </a:lvl1pPr>
            <a:lvl2pPr>
              <a:defRPr sz="1200">
                <a:solidFill>
                  <a:schemeClr val="bg1"/>
                </a:solidFill>
              </a:defRPr>
            </a:lvl2pPr>
            <a:lvl3pPr>
              <a:defRPr sz="1200">
                <a:solidFill>
                  <a:schemeClr val="bg1"/>
                </a:solidFill>
              </a:defRPr>
            </a:lvl3pPr>
            <a:lvl4pPr>
              <a:defRPr sz="1200" b="0">
                <a:solidFill>
                  <a:schemeClr val="bg1"/>
                </a:solidFill>
              </a:defRPr>
            </a:lvl4pPr>
            <a:lvl5pPr>
              <a:defRPr sz="1200">
                <a:solidFill>
                  <a:schemeClr val="bg1"/>
                </a:solidFill>
              </a:defRPr>
            </a:lvl5pPr>
          </a:lstStyle>
          <a:p>
            <a:pPr marL="6350" lvl="0" indent="0" algn="ctr" defTabSz="914400" rtl="0" eaLnBrk="1" latinLnBrk="0" hangingPunct="1">
              <a:lnSpc>
                <a:spcPct val="90000"/>
              </a:lnSpc>
              <a:spcBef>
                <a:spcPts val="0"/>
              </a:spcBef>
              <a:spcAft>
                <a:spcPts val="600"/>
              </a:spcAft>
              <a:buFont typeface="Arial" panose="020B0604020202020204" pitchFamily="34" charset="0"/>
              <a:buNone/>
              <a:tabLst/>
            </a:pPr>
            <a:r>
              <a:rPr lang="fr-FR" dirty="0"/>
              <a:t>Cliquez pour modifier les styles du texte du masque</a:t>
            </a:r>
          </a:p>
        </p:txBody>
      </p:sp>
      <p:sp>
        <p:nvSpPr>
          <p:cNvPr id="8" name="Espace réservé du texte 2">
            <a:extLst>
              <a:ext uri="{FF2B5EF4-FFF2-40B4-BE49-F238E27FC236}">
                <a16:creationId xmlns:a16="http://schemas.microsoft.com/office/drawing/2014/main" id="{ED9BFBF8-E158-5044-B7F6-BBC81ED710FD}"/>
              </a:ext>
            </a:extLst>
          </p:cNvPr>
          <p:cNvSpPr>
            <a:spLocks noGrp="1"/>
          </p:cNvSpPr>
          <p:nvPr>
            <p:ph type="body" sz="quarter" idx="36" hasCustomPrompt="1"/>
          </p:nvPr>
        </p:nvSpPr>
        <p:spPr>
          <a:xfrm>
            <a:off x="1333380" y="2351805"/>
            <a:ext cx="2723740" cy="1729912"/>
          </a:xfrm>
          <a:prstGeom prst="rect">
            <a:avLst/>
          </a:prstGeom>
        </p:spPr>
        <p:txBody>
          <a:bodyPr anchor="b"/>
          <a:lstStyle>
            <a:lvl1pPr algn="ctr">
              <a:lnSpc>
                <a:spcPct val="80000"/>
              </a:lnSpc>
              <a:spcAft>
                <a:spcPts val="0"/>
              </a:spcAft>
              <a:defRPr sz="4800" b="1" i="0" cap="all" baseline="0">
                <a:solidFill>
                  <a:schemeClr val="accent3"/>
                </a:solidFill>
                <a:latin typeface="Paris2024" panose="02010503030201020103"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TEXTE</a:t>
            </a:r>
          </a:p>
        </p:txBody>
      </p:sp>
      <p:sp>
        <p:nvSpPr>
          <p:cNvPr id="9" name="Espace réservé du texte 2">
            <a:extLst>
              <a:ext uri="{FF2B5EF4-FFF2-40B4-BE49-F238E27FC236}">
                <a16:creationId xmlns:a16="http://schemas.microsoft.com/office/drawing/2014/main" id="{5B7EBB02-7FCD-CF4B-9117-5620FD29E3FD}"/>
              </a:ext>
            </a:extLst>
          </p:cNvPr>
          <p:cNvSpPr>
            <a:spLocks noGrp="1"/>
          </p:cNvSpPr>
          <p:nvPr>
            <p:ph type="body" sz="quarter" idx="38" hasCustomPrompt="1"/>
          </p:nvPr>
        </p:nvSpPr>
        <p:spPr>
          <a:xfrm>
            <a:off x="4726507" y="2351805"/>
            <a:ext cx="2723738" cy="1729912"/>
          </a:xfrm>
          <a:prstGeom prst="rect">
            <a:avLst/>
          </a:prstGeom>
        </p:spPr>
        <p:txBody>
          <a:bodyPr anchor="b"/>
          <a:lstStyle>
            <a:lvl1pPr algn="ctr">
              <a:lnSpc>
                <a:spcPct val="80000"/>
              </a:lnSpc>
              <a:spcAft>
                <a:spcPts val="0"/>
              </a:spcAft>
              <a:defRPr sz="4800" b="1" i="0" cap="all" baseline="0">
                <a:solidFill>
                  <a:schemeClr val="accent3"/>
                </a:solidFill>
                <a:latin typeface="Paris2024" panose="02010503030201020103"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TEXTE</a:t>
            </a:r>
          </a:p>
        </p:txBody>
      </p:sp>
      <p:sp>
        <p:nvSpPr>
          <p:cNvPr id="10" name="Espace réservé du texte 2">
            <a:extLst>
              <a:ext uri="{FF2B5EF4-FFF2-40B4-BE49-F238E27FC236}">
                <a16:creationId xmlns:a16="http://schemas.microsoft.com/office/drawing/2014/main" id="{8CD51F0B-3A8C-4D4C-BE81-483E72656085}"/>
              </a:ext>
            </a:extLst>
          </p:cNvPr>
          <p:cNvSpPr>
            <a:spLocks noGrp="1"/>
          </p:cNvSpPr>
          <p:nvPr>
            <p:ph type="body" sz="quarter" idx="40" hasCustomPrompt="1"/>
          </p:nvPr>
        </p:nvSpPr>
        <p:spPr>
          <a:xfrm>
            <a:off x="8131665" y="2351805"/>
            <a:ext cx="2723740" cy="1729912"/>
          </a:xfrm>
          <a:prstGeom prst="rect">
            <a:avLst/>
          </a:prstGeom>
        </p:spPr>
        <p:txBody>
          <a:bodyPr anchor="b"/>
          <a:lstStyle>
            <a:lvl1pPr algn="ctr">
              <a:lnSpc>
                <a:spcPct val="80000"/>
              </a:lnSpc>
              <a:spcAft>
                <a:spcPts val="0"/>
              </a:spcAft>
              <a:defRPr sz="4800" b="1" i="0" cap="all" baseline="0">
                <a:solidFill>
                  <a:schemeClr val="accent3"/>
                </a:solidFill>
                <a:latin typeface="Paris2024" panose="02010503030201020103"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TEXTE</a:t>
            </a:r>
          </a:p>
        </p:txBody>
      </p:sp>
      <p:sp>
        <p:nvSpPr>
          <p:cNvPr id="20" name="Espace réservé du texte 3">
            <a:extLst>
              <a:ext uri="{FF2B5EF4-FFF2-40B4-BE49-F238E27FC236}">
                <a16:creationId xmlns:a16="http://schemas.microsoft.com/office/drawing/2014/main" id="{37F25C9F-2DCB-D348-B8C6-CC2163885EED}"/>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1" name="Titre 1">
            <a:extLst>
              <a:ext uri="{FF2B5EF4-FFF2-40B4-BE49-F238E27FC236}">
                <a16:creationId xmlns:a16="http://schemas.microsoft.com/office/drawing/2014/main" id="{8F79F553-E9BF-AC44-932F-4B6E74A5840E}"/>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bg1"/>
                </a:solidFill>
                <a:latin typeface="Paris2024" panose="02010503030201020103" pitchFamily="2" charset="0"/>
                <a:ea typeface="+mj-ea"/>
                <a:cs typeface="+mj-cs"/>
              </a:defRPr>
            </a:lvl1pPr>
          </a:lstStyle>
          <a:p>
            <a:r>
              <a:rPr lang="fr-FR" dirty="0"/>
              <a:t>titre</a:t>
            </a:r>
          </a:p>
        </p:txBody>
      </p:sp>
      <p:sp>
        <p:nvSpPr>
          <p:cNvPr id="13" name="Espace réservé du numéro de diapositive 2">
            <a:extLst>
              <a:ext uri="{FF2B5EF4-FFF2-40B4-BE49-F238E27FC236}">
                <a16:creationId xmlns:a16="http://schemas.microsoft.com/office/drawing/2014/main" id="{F7CAC4FF-C10F-0548-8735-8E18DFD191CA}"/>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7" name="Espace réservé du pied de page 4">
            <a:extLst>
              <a:ext uri="{FF2B5EF4-FFF2-40B4-BE49-F238E27FC236}">
                <a16:creationId xmlns:a16="http://schemas.microsoft.com/office/drawing/2014/main" id="{86078284-425F-6D4B-B70E-FD6593E62216}"/>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8" name="ZoneTexte 17">
            <a:extLst>
              <a:ext uri="{FF2B5EF4-FFF2-40B4-BE49-F238E27FC236}">
                <a16:creationId xmlns:a16="http://schemas.microsoft.com/office/drawing/2014/main" id="{D3E9E3A8-7337-B642-8A16-E44D6B48FE35}"/>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9" name="Espace réservé de la date 3">
            <a:extLst>
              <a:ext uri="{FF2B5EF4-FFF2-40B4-BE49-F238E27FC236}">
                <a16:creationId xmlns:a16="http://schemas.microsoft.com/office/drawing/2014/main" id="{33748CBF-7914-9146-93EE-01118635F133}"/>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4240213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uverture 3">
    <p:bg>
      <p:bgPr>
        <a:solidFill>
          <a:schemeClr val="accent5"/>
        </a:solidFill>
        <a:effectLst/>
      </p:bgPr>
    </p:bg>
    <p:spTree>
      <p:nvGrpSpPr>
        <p:cNvPr id="1" name=""/>
        <p:cNvGrpSpPr/>
        <p:nvPr/>
      </p:nvGrpSpPr>
      <p:grpSpPr>
        <a:xfrm>
          <a:off x="0" y="0"/>
          <a:ext cx="0" cy="0"/>
          <a:chOff x="0" y="0"/>
          <a:chExt cx="0" cy="0"/>
        </a:xfrm>
      </p:grpSpPr>
      <p:sp>
        <p:nvSpPr>
          <p:cNvPr id="3" name="Espace réservé pour une image  2">
            <a:extLst>
              <a:ext uri="{FF2B5EF4-FFF2-40B4-BE49-F238E27FC236}">
                <a16:creationId xmlns:a16="http://schemas.microsoft.com/office/drawing/2014/main" id="{B73A997E-0017-F64A-A14A-1E253516BE81}"/>
              </a:ext>
            </a:extLst>
          </p:cNvPr>
          <p:cNvSpPr>
            <a:spLocks noGrp="1"/>
          </p:cNvSpPr>
          <p:nvPr>
            <p:ph type="pic" sz="quarter" idx="18"/>
          </p:nvPr>
        </p:nvSpPr>
        <p:spPr>
          <a:xfrm>
            <a:off x="0" y="0"/>
            <a:ext cx="12192000" cy="6858000"/>
          </a:xfrm>
          <a:solidFill>
            <a:schemeClr val="bg1">
              <a:lumMod val="85000"/>
            </a:schemeClr>
          </a:solidFill>
        </p:spPr>
        <p:txBody>
          <a:bodyPr/>
          <a:lstStyle/>
          <a:p>
            <a:endParaRPr lang="fr-FR" dirty="0"/>
          </a:p>
        </p:txBody>
      </p:sp>
      <p:sp>
        <p:nvSpPr>
          <p:cNvPr id="4" name="Rectangle 3">
            <a:extLst>
              <a:ext uri="{FF2B5EF4-FFF2-40B4-BE49-F238E27FC236}">
                <a16:creationId xmlns:a16="http://schemas.microsoft.com/office/drawing/2014/main" id="{3A1DB580-661E-0544-9F52-67055A1ECA6B}"/>
              </a:ext>
            </a:extLst>
          </p:cNvPr>
          <p:cNvSpPr/>
          <p:nvPr userDrawn="1"/>
        </p:nvSpPr>
        <p:spPr>
          <a:xfrm>
            <a:off x="1077686" y="2710926"/>
            <a:ext cx="5159828" cy="31304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11" name="Titre 1">
            <a:extLst>
              <a:ext uri="{FF2B5EF4-FFF2-40B4-BE49-F238E27FC236}">
                <a16:creationId xmlns:a16="http://schemas.microsoft.com/office/drawing/2014/main" id="{0B3F4B52-6059-CF48-9C63-609692B51B18}"/>
              </a:ext>
            </a:extLst>
          </p:cNvPr>
          <p:cNvSpPr>
            <a:spLocks noGrp="1"/>
          </p:cNvSpPr>
          <p:nvPr>
            <p:ph type="title" hasCustomPrompt="1"/>
          </p:nvPr>
        </p:nvSpPr>
        <p:spPr>
          <a:xfrm>
            <a:off x="1443508" y="3076912"/>
            <a:ext cx="4392027" cy="1095122"/>
          </a:xfrm>
          <a:prstGeom prst="rect">
            <a:avLst/>
          </a:prstGeom>
        </p:spPr>
        <p:txBody>
          <a:bodyPr anchor="b">
            <a:noAutofit/>
          </a:bodyPr>
          <a:lstStyle>
            <a:lvl1pPr>
              <a:lnSpc>
                <a:spcPct val="80000"/>
              </a:lnSpc>
              <a:defRPr sz="3600">
                <a:solidFill>
                  <a:schemeClr val="bg1"/>
                </a:solidFill>
              </a:defRPr>
            </a:lvl1pPr>
          </a:lstStyle>
          <a:p>
            <a:r>
              <a:rPr lang="fr-FR" dirty="0"/>
              <a:t>Titre de la </a:t>
            </a:r>
            <a:br>
              <a:rPr lang="fr-FR" dirty="0"/>
            </a:br>
            <a:r>
              <a:rPr lang="fr-FR" dirty="0"/>
              <a:t>présentation</a:t>
            </a:r>
          </a:p>
        </p:txBody>
      </p:sp>
      <p:sp>
        <p:nvSpPr>
          <p:cNvPr id="15" name="Espace réservé du texte 8">
            <a:extLst>
              <a:ext uri="{FF2B5EF4-FFF2-40B4-BE49-F238E27FC236}">
                <a16:creationId xmlns:a16="http://schemas.microsoft.com/office/drawing/2014/main" id="{5EBBA1A4-41C8-5741-91DF-0D7B10D35D89}"/>
              </a:ext>
            </a:extLst>
          </p:cNvPr>
          <p:cNvSpPr>
            <a:spLocks noGrp="1"/>
          </p:cNvSpPr>
          <p:nvPr>
            <p:ph type="body" sz="quarter" idx="14" hasCustomPrompt="1"/>
          </p:nvPr>
        </p:nvSpPr>
        <p:spPr>
          <a:xfrm>
            <a:off x="1443508" y="4172034"/>
            <a:ext cx="4392027" cy="790587"/>
          </a:xfrm>
          <a:prstGeom prst="rect">
            <a:avLst/>
          </a:prstGeom>
        </p:spPr>
        <p:txBody>
          <a:bodyPr anchor="t">
            <a:noAutofit/>
          </a:bodyPr>
          <a:lstStyle>
            <a:lvl1pPr>
              <a:lnSpc>
                <a:spcPct val="80000"/>
              </a:lnSpc>
              <a:spcAft>
                <a:spcPts val="0"/>
              </a:spcAft>
              <a:defRPr sz="3600" b="0" i="0" cap="all" baseline="0">
                <a:solidFill>
                  <a:schemeClr val="bg1"/>
                </a:solidFill>
                <a:latin typeface="Paris2024" panose="02010503030201020103" pitchFamily="2" charset="0"/>
              </a:defRPr>
            </a:lvl1pPr>
          </a:lstStyle>
          <a:p>
            <a:pPr lvl="0"/>
            <a:r>
              <a:rPr lang="fr-FR" dirty="0"/>
              <a:t>SOUS-TITRE</a:t>
            </a:r>
          </a:p>
        </p:txBody>
      </p:sp>
      <p:sp>
        <p:nvSpPr>
          <p:cNvPr id="16" name="Espace réservé du texte 2">
            <a:extLst>
              <a:ext uri="{FF2B5EF4-FFF2-40B4-BE49-F238E27FC236}">
                <a16:creationId xmlns:a16="http://schemas.microsoft.com/office/drawing/2014/main" id="{87DA14AF-5834-DF4C-BB21-8574CA1A67E9}"/>
              </a:ext>
            </a:extLst>
          </p:cNvPr>
          <p:cNvSpPr>
            <a:spLocks noGrp="1"/>
          </p:cNvSpPr>
          <p:nvPr>
            <p:ph type="body" sz="quarter" idx="17" hasCustomPrompt="1"/>
          </p:nvPr>
        </p:nvSpPr>
        <p:spPr>
          <a:xfrm>
            <a:off x="1443508" y="4972697"/>
            <a:ext cx="3200400" cy="501650"/>
          </a:xfrm>
        </p:spPr>
        <p:txBody>
          <a:bodyPr>
            <a:normAutofit/>
          </a:bodyPr>
          <a:lstStyle>
            <a:lvl1pPr algn="l">
              <a:defRPr sz="1200" b="0" i="0">
                <a:solidFill>
                  <a:schemeClr val="bg1"/>
                </a:solidFill>
                <a:latin typeface="Paris2024" panose="02010503030201020103" pitchFamily="2" charset="0"/>
              </a:defRPr>
            </a:lvl1pPr>
          </a:lstStyle>
          <a:p>
            <a:pPr lvl="0"/>
            <a:r>
              <a:rPr lang="fr-FR" dirty="0"/>
              <a:t>Niveau de confidentialité</a:t>
            </a:r>
            <a:endParaRPr lang="en-GB" dirty="0"/>
          </a:p>
        </p:txBody>
      </p:sp>
      <p:sp>
        <p:nvSpPr>
          <p:cNvPr id="8" name="Espace réservé du texte 8">
            <a:extLst>
              <a:ext uri="{FF2B5EF4-FFF2-40B4-BE49-F238E27FC236}">
                <a16:creationId xmlns:a16="http://schemas.microsoft.com/office/drawing/2014/main" id="{E8B37652-86B1-8B4D-9221-FA15AC254F02}"/>
              </a:ext>
            </a:extLst>
          </p:cNvPr>
          <p:cNvSpPr>
            <a:spLocks noGrp="1"/>
          </p:cNvSpPr>
          <p:nvPr>
            <p:ph type="body" sz="quarter" idx="15" hasCustomPrompt="1"/>
          </p:nvPr>
        </p:nvSpPr>
        <p:spPr>
          <a:xfrm rot="16200000">
            <a:off x="10653964" y="4690036"/>
            <a:ext cx="2799071" cy="276999"/>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9" name="Secteurs 8">
            <a:extLst>
              <a:ext uri="{FF2B5EF4-FFF2-40B4-BE49-F238E27FC236}">
                <a16:creationId xmlns:a16="http://schemas.microsoft.com/office/drawing/2014/main" id="{25D1A9B3-F112-9647-92E8-D7BE863DAF07}"/>
              </a:ext>
            </a:extLst>
          </p:cNvPr>
          <p:cNvSpPr/>
          <p:nvPr userDrawn="1"/>
        </p:nvSpPr>
        <p:spPr>
          <a:xfrm rot="703864">
            <a:off x="4051453" y="1826206"/>
            <a:ext cx="1873642" cy="1873642"/>
          </a:xfrm>
          <a:prstGeom prst="pie">
            <a:avLst>
              <a:gd name="adj1" fmla="val 10798892"/>
              <a:gd name="adj2" fmla="val 246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b="1" dirty="0">
              <a:solidFill>
                <a:schemeClr val="tx1"/>
              </a:solidFill>
              <a:latin typeface="Source Sans Pro" panose="020B0503030403020204" pitchFamily="34" charset="77"/>
            </a:endParaRPr>
          </a:p>
        </p:txBody>
      </p:sp>
      <p:grpSp>
        <p:nvGrpSpPr>
          <p:cNvPr id="10" name="Groupe 9">
            <a:extLst>
              <a:ext uri="{FF2B5EF4-FFF2-40B4-BE49-F238E27FC236}">
                <a16:creationId xmlns:a16="http://schemas.microsoft.com/office/drawing/2014/main" id="{99A2C328-D638-E24F-B92A-C922332A2AD8}"/>
              </a:ext>
            </a:extLst>
          </p:cNvPr>
          <p:cNvGrpSpPr/>
          <p:nvPr userDrawn="1"/>
        </p:nvGrpSpPr>
        <p:grpSpPr>
          <a:xfrm>
            <a:off x="1869857" y="5621319"/>
            <a:ext cx="1859084" cy="577982"/>
            <a:chOff x="3615675" y="4560507"/>
            <a:chExt cx="3029356" cy="1011570"/>
          </a:xfrm>
          <a:solidFill>
            <a:schemeClr val="accent3"/>
          </a:solidFill>
        </p:grpSpPr>
        <p:sp>
          <p:nvSpPr>
            <p:cNvPr id="12" name="Chevron 11">
              <a:extLst>
                <a:ext uri="{FF2B5EF4-FFF2-40B4-BE49-F238E27FC236}">
                  <a16:creationId xmlns:a16="http://schemas.microsoft.com/office/drawing/2014/main" id="{8939B509-EFB9-B943-86F2-7693E274BD33}"/>
                </a:ext>
              </a:extLst>
            </p:cNvPr>
            <p:cNvSpPr/>
            <p:nvPr/>
          </p:nvSpPr>
          <p:spPr>
            <a:xfrm>
              <a:off x="3615675" y="4560507"/>
              <a:ext cx="1240519" cy="1011570"/>
            </a:xfrm>
            <a:prstGeom prst="chevron">
              <a:avLst>
                <a:gd name="adj" fmla="val 2827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sp>
          <p:nvSpPr>
            <p:cNvPr id="13" name="Rectangle 12">
              <a:extLst>
                <a:ext uri="{FF2B5EF4-FFF2-40B4-BE49-F238E27FC236}">
                  <a16:creationId xmlns:a16="http://schemas.microsoft.com/office/drawing/2014/main" id="{510513EA-630C-FE4C-AA3C-FF7259B0DC99}"/>
                </a:ext>
              </a:extLst>
            </p:cNvPr>
            <p:cNvSpPr/>
            <p:nvPr/>
          </p:nvSpPr>
          <p:spPr>
            <a:xfrm>
              <a:off x="4087692" y="4560507"/>
              <a:ext cx="2557339" cy="101157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chemeClr val="bg1"/>
                </a:solidFill>
                <a:effectLst/>
                <a:uLnTx/>
                <a:uFillTx/>
                <a:latin typeface="Source Sans Pro Light" panose="020B0403030403020204" pitchFamily="34" charset="77"/>
                <a:ea typeface="+mn-ea"/>
                <a:cs typeface="+mn-cs"/>
              </a:endParaRPr>
            </a:p>
          </p:txBody>
        </p:sp>
      </p:grpSp>
      <p:sp>
        <p:nvSpPr>
          <p:cNvPr id="19" name="Espace réservé de la date 3">
            <a:extLst>
              <a:ext uri="{FF2B5EF4-FFF2-40B4-BE49-F238E27FC236}">
                <a16:creationId xmlns:a16="http://schemas.microsoft.com/office/drawing/2014/main" id="{C40ED121-A6EA-8B43-8482-30D1C6427831}"/>
              </a:ext>
            </a:extLst>
          </p:cNvPr>
          <p:cNvSpPr>
            <a:spLocks noGrp="1"/>
          </p:cNvSpPr>
          <p:nvPr>
            <p:ph type="dt" sz="half" idx="10"/>
          </p:nvPr>
        </p:nvSpPr>
        <p:spPr>
          <a:xfrm>
            <a:off x="2123945" y="5733103"/>
            <a:ext cx="1557305" cy="365125"/>
          </a:xfrm>
          <a:prstGeom prst="rect">
            <a:avLst/>
          </a:prstGeom>
        </p:spPr>
        <p:txBody>
          <a:bodyPr anchor="ctr">
            <a:noAutofit/>
          </a:bodyPr>
          <a:lstStyle>
            <a:lvl1pPr algn="ctr">
              <a:defRPr sz="1400">
                <a:solidFill>
                  <a:schemeClr val="bg1"/>
                </a:solidFill>
              </a:defRPr>
            </a:lvl1pPr>
          </a:lstStyle>
          <a:p>
            <a:fld id="{FE34343E-30E8-E745-ABD7-B955ED4ED236}" type="datetime1">
              <a:rPr lang="fr-FR" smtClean="0"/>
              <a:pPr/>
              <a:t>21/02/2023</a:t>
            </a:fld>
            <a:endParaRPr lang="fr-FR" dirty="0"/>
          </a:p>
        </p:txBody>
      </p:sp>
    </p:spTree>
    <p:extLst>
      <p:ext uri="{BB962C8B-B14F-4D97-AF65-F5344CB8AC3E}">
        <p14:creationId xmlns:p14="http://schemas.microsoft.com/office/powerpoint/2010/main" val="20356241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e + mot clé 1">
    <p:bg>
      <p:bgPr>
        <a:solidFill>
          <a:schemeClr val="accent3"/>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2D2DEE-2213-7C42-B21B-B6E92BEB64CE}"/>
              </a:ext>
            </a:extLst>
          </p:cNvPr>
          <p:cNvSpPr/>
          <p:nvPr userDrawn="1"/>
        </p:nvSpPr>
        <p:spPr>
          <a:xfrm>
            <a:off x="-1" y="0"/>
            <a:ext cx="6095993" cy="685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15" name="Espace réservé du texte 3">
            <a:extLst>
              <a:ext uri="{FF2B5EF4-FFF2-40B4-BE49-F238E27FC236}">
                <a16:creationId xmlns:a16="http://schemas.microsoft.com/office/drawing/2014/main" id="{ADCDC4CF-4A04-A44A-8F03-8BA8EB862E22}"/>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2" name="Espace réservé du texte 2">
            <a:extLst>
              <a:ext uri="{FF2B5EF4-FFF2-40B4-BE49-F238E27FC236}">
                <a16:creationId xmlns:a16="http://schemas.microsoft.com/office/drawing/2014/main" id="{11CBD86E-5AE8-9847-8F90-1034C0156B00}"/>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23" name="Titre 1">
            <a:extLst>
              <a:ext uri="{FF2B5EF4-FFF2-40B4-BE49-F238E27FC236}">
                <a16:creationId xmlns:a16="http://schemas.microsoft.com/office/drawing/2014/main" id="{8A9D8887-59DB-A249-AFA0-C7CF085CF59B}"/>
              </a:ext>
            </a:extLst>
          </p:cNvPr>
          <p:cNvSpPr>
            <a:spLocks noGrp="1"/>
          </p:cNvSpPr>
          <p:nvPr>
            <p:ph type="title" hasCustomPrompt="1"/>
          </p:nvPr>
        </p:nvSpPr>
        <p:spPr>
          <a:xfrm>
            <a:off x="540325" y="540327"/>
            <a:ext cx="5201497" cy="512851"/>
          </a:xfrm>
        </p:spPr>
        <p:txBody>
          <a:bodyPr/>
          <a:lstStyle>
            <a:lvl1pPr>
              <a:defRPr b="1" i="0">
                <a:latin typeface="Paris2024" panose="02010503030201020103" pitchFamily="2" charset="0"/>
              </a:defRPr>
            </a:lvl1pPr>
          </a:lstStyle>
          <a:p>
            <a:r>
              <a:rPr lang="fr-FR" dirty="0"/>
              <a:t>titre</a:t>
            </a:r>
          </a:p>
        </p:txBody>
      </p:sp>
      <p:sp>
        <p:nvSpPr>
          <p:cNvPr id="17" name="Espace réservé du texte 20">
            <a:extLst>
              <a:ext uri="{FF2B5EF4-FFF2-40B4-BE49-F238E27FC236}">
                <a16:creationId xmlns:a16="http://schemas.microsoft.com/office/drawing/2014/main" id="{A673DB0D-8A19-D748-A655-F036E8296588}"/>
              </a:ext>
            </a:extLst>
          </p:cNvPr>
          <p:cNvSpPr>
            <a:spLocks noGrp="1"/>
          </p:cNvSpPr>
          <p:nvPr>
            <p:ph type="body" sz="quarter" idx="35" hasCustomPrompt="1"/>
          </p:nvPr>
        </p:nvSpPr>
        <p:spPr>
          <a:xfrm>
            <a:off x="7558104" y="1585647"/>
            <a:ext cx="3219135" cy="1332571"/>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1"/>
          </a:solidFill>
        </p:spPr>
        <p:txBody>
          <a:bodyPr wrap="square" lIns="360000" rIns="108000" anchor="ctr">
            <a:noAutofit/>
          </a:bodyPr>
          <a:lstStyle>
            <a:lvl1pPr algn="l">
              <a:lnSpc>
                <a:spcPct val="75000"/>
              </a:lnSpc>
              <a:spcAft>
                <a:spcPts val="0"/>
              </a:spcAft>
              <a:defRPr sz="4000" b="1" i="0" cap="all" baseline="0">
                <a:solidFill>
                  <a:schemeClr val="bg1"/>
                </a:solidFill>
                <a:latin typeface="Paris2024" panose="02010503030201020103" pitchFamily="2" charset="0"/>
              </a:defRPr>
            </a:lvl1pPr>
          </a:lstStyle>
          <a:p>
            <a:pPr lvl="0"/>
            <a:r>
              <a:rPr lang="fr-FR" dirty="0"/>
              <a:t>Texte</a:t>
            </a:r>
          </a:p>
          <a:p>
            <a:pPr lvl="0"/>
            <a:r>
              <a:rPr lang="fr-FR" dirty="0"/>
              <a:t>texte</a:t>
            </a:r>
          </a:p>
        </p:txBody>
      </p:sp>
      <p:sp>
        <p:nvSpPr>
          <p:cNvPr id="18" name="Espace réservé du texte 8">
            <a:extLst>
              <a:ext uri="{FF2B5EF4-FFF2-40B4-BE49-F238E27FC236}">
                <a16:creationId xmlns:a16="http://schemas.microsoft.com/office/drawing/2014/main" id="{F646416B-DCBA-F844-A6B1-188FD5228D60}"/>
              </a:ext>
            </a:extLst>
          </p:cNvPr>
          <p:cNvSpPr>
            <a:spLocks noGrp="1"/>
          </p:cNvSpPr>
          <p:nvPr>
            <p:ph type="body" sz="quarter" idx="36" hasCustomPrompt="1"/>
          </p:nvPr>
        </p:nvSpPr>
        <p:spPr>
          <a:xfrm rot="800561">
            <a:off x="7575447" y="2724103"/>
            <a:ext cx="2789966" cy="2789966"/>
          </a:xfrm>
          <a:prstGeom prst="pie">
            <a:avLst>
              <a:gd name="adj1" fmla="val 10842561"/>
              <a:gd name="adj2" fmla="val 28345"/>
            </a:avLst>
          </a:prstGeom>
          <a:solidFill>
            <a:schemeClr val="accent2"/>
          </a:solidFill>
        </p:spPr>
        <p:txBody>
          <a:bodyPr lIns="108000" tIns="72000" rIns="108000" anchor="t">
            <a:noAutofit/>
          </a:bodyPr>
          <a:lstStyle>
            <a:lvl1pPr algn="ctr">
              <a:lnSpc>
                <a:spcPct val="80000"/>
              </a:lnSpc>
              <a:spcAft>
                <a:spcPts val="0"/>
              </a:spcAft>
              <a:defRPr lang="fr-FR" sz="4800" b="1" i="0" kern="1200" cap="all"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9" name="Espace réservé du texte 8">
            <a:extLst>
              <a:ext uri="{FF2B5EF4-FFF2-40B4-BE49-F238E27FC236}">
                <a16:creationId xmlns:a16="http://schemas.microsoft.com/office/drawing/2014/main" id="{920ED000-147A-034C-90CB-213187F7E112}"/>
              </a:ext>
            </a:extLst>
          </p:cNvPr>
          <p:cNvSpPr>
            <a:spLocks noGrp="1"/>
          </p:cNvSpPr>
          <p:nvPr>
            <p:ph type="body" sz="quarter" idx="32" hasCustomPrompt="1"/>
          </p:nvPr>
        </p:nvSpPr>
        <p:spPr>
          <a:xfrm rot="20703666">
            <a:off x="8028552" y="4310308"/>
            <a:ext cx="2729537" cy="1225962"/>
          </a:xfrm>
          <a:solidFill>
            <a:schemeClr val="bg1"/>
          </a:solidFill>
        </p:spPr>
        <p:txBody>
          <a:bodyPr lIns="108000" tIns="72000" rIns="108000" anchor="ctr">
            <a:noAutofit/>
          </a:bodyPr>
          <a:lstStyle>
            <a:lvl1pPr algn="ctr">
              <a:lnSpc>
                <a:spcPct val="80000"/>
              </a:lnSpc>
              <a:spcAft>
                <a:spcPts val="0"/>
              </a:spcAft>
              <a:defRPr lang="fr-FR" sz="6600" b="1" i="0" kern="1200" cap="all" baseline="0" dirty="0">
                <a:solidFill>
                  <a:schemeClr val="accent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2" name="Espace réservé du numéro de diapositive 2">
            <a:extLst>
              <a:ext uri="{FF2B5EF4-FFF2-40B4-BE49-F238E27FC236}">
                <a16:creationId xmlns:a16="http://schemas.microsoft.com/office/drawing/2014/main" id="{72BB84CE-886A-8D4E-A204-6435EACD5AF6}"/>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3" name="Espace réservé du pied de page 4">
            <a:extLst>
              <a:ext uri="{FF2B5EF4-FFF2-40B4-BE49-F238E27FC236}">
                <a16:creationId xmlns:a16="http://schemas.microsoft.com/office/drawing/2014/main" id="{01C27883-F100-3745-A8D6-8F937B180211}"/>
              </a:ext>
            </a:extLst>
          </p:cNvPr>
          <p:cNvSpPr>
            <a:spLocks noGrp="1"/>
          </p:cNvSpPr>
          <p:nvPr>
            <p:ph type="ftr" sz="quarter" idx="37"/>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4" name="ZoneTexte 13">
            <a:extLst>
              <a:ext uri="{FF2B5EF4-FFF2-40B4-BE49-F238E27FC236}">
                <a16:creationId xmlns:a16="http://schemas.microsoft.com/office/drawing/2014/main" id="{FD228F97-7F0E-EA4F-AF0F-C2166DA46390}"/>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0" name="Espace réservé de la date 3">
            <a:extLst>
              <a:ext uri="{FF2B5EF4-FFF2-40B4-BE49-F238E27FC236}">
                <a16:creationId xmlns:a16="http://schemas.microsoft.com/office/drawing/2014/main" id="{68E7ACCE-B094-E845-BAA0-08D85F45C935}"/>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694078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e + mot clé 2">
    <p:bg>
      <p:bgPr>
        <a:solidFill>
          <a:schemeClr val="accent2"/>
        </a:solidFill>
        <a:effectLst/>
      </p:bgPr>
    </p:bg>
    <p:spTree>
      <p:nvGrpSpPr>
        <p:cNvPr id="1" name=""/>
        <p:cNvGrpSpPr/>
        <p:nvPr/>
      </p:nvGrpSpPr>
      <p:grpSpPr>
        <a:xfrm>
          <a:off x="0" y="0"/>
          <a:ext cx="0" cy="0"/>
          <a:chOff x="0" y="0"/>
          <a:chExt cx="0" cy="0"/>
        </a:xfrm>
      </p:grpSpPr>
      <p:sp>
        <p:nvSpPr>
          <p:cNvPr id="21" name="Espace réservé du texte 20">
            <a:extLst>
              <a:ext uri="{FF2B5EF4-FFF2-40B4-BE49-F238E27FC236}">
                <a16:creationId xmlns:a16="http://schemas.microsoft.com/office/drawing/2014/main" id="{5FC10B52-C195-7948-922B-12EB779F33F6}"/>
              </a:ext>
            </a:extLst>
          </p:cNvPr>
          <p:cNvSpPr>
            <a:spLocks noGrp="1"/>
          </p:cNvSpPr>
          <p:nvPr>
            <p:ph type="body" sz="quarter" idx="39" hasCustomPrompt="1"/>
          </p:nvPr>
        </p:nvSpPr>
        <p:spPr>
          <a:xfrm>
            <a:off x="7192764" y="1312474"/>
            <a:ext cx="4103391" cy="1318619"/>
          </a:xfrm>
          <a:custGeom>
            <a:avLst/>
            <a:gdLst>
              <a:gd name="connsiteX0" fmla="*/ 0 w 2741616"/>
              <a:gd name="connsiteY0" fmla="*/ 0 h 792000"/>
              <a:gd name="connsiteX1" fmla="*/ 455616 w 2741616"/>
              <a:gd name="connsiteY1" fmla="*/ 0 h 792000"/>
              <a:gd name="connsiteX2" fmla="*/ 626103 w 2741616"/>
              <a:gd name="connsiteY2" fmla="*/ 0 h 792000"/>
              <a:gd name="connsiteX3" fmla="*/ 2741616 w 2741616"/>
              <a:gd name="connsiteY3" fmla="*/ 0 h 792000"/>
              <a:gd name="connsiteX4" fmla="*/ 2741616 w 2741616"/>
              <a:gd name="connsiteY4" fmla="*/ 792000 h 792000"/>
              <a:gd name="connsiteX5" fmla="*/ 626103 w 2741616"/>
              <a:gd name="connsiteY5" fmla="*/ 792000 h 792000"/>
              <a:gd name="connsiteX6" fmla="*/ 455616 w 2741616"/>
              <a:gd name="connsiteY6" fmla="*/ 792000 h 792000"/>
              <a:gd name="connsiteX7" fmla="*/ 0 w 2741616"/>
              <a:gd name="connsiteY7" fmla="*/ 792000 h 792000"/>
              <a:gd name="connsiteX8" fmla="*/ 191569 w 2741616"/>
              <a:gd name="connsiteY8" fmla="*/ 396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616" h="792000">
                <a:moveTo>
                  <a:pt x="0" y="0"/>
                </a:moveTo>
                <a:lnTo>
                  <a:pt x="455616" y="0"/>
                </a:lnTo>
                <a:lnTo>
                  <a:pt x="626103" y="0"/>
                </a:lnTo>
                <a:lnTo>
                  <a:pt x="2741616" y="0"/>
                </a:lnTo>
                <a:lnTo>
                  <a:pt x="2741616" y="792000"/>
                </a:lnTo>
                <a:lnTo>
                  <a:pt x="626103" y="792000"/>
                </a:lnTo>
                <a:lnTo>
                  <a:pt x="455616" y="792000"/>
                </a:lnTo>
                <a:lnTo>
                  <a:pt x="0" y="792000"/>
                </a:lnTo>
                <a:lnTo>
                  <a:pt x="191569" y="396000"/>
                </a:lnTo>
                <a:close/>
              </a:path>
            </a:pathLst>
          </a:custGeom>
          <a:solidFill>
            <a:schemeClr val="accent6"/>
          </a:solidFill>
        </p:spPr>
        <p:txBody>
          <a:bodyPr wrap="square" lIns="360000" tIns="144000" rIns="108000" anchor="ctr">
            <a:noAutofit/>
          </a:bodyPr>
          <a:lstStyle>
            <a:lvl1pPr algn="l">
              <a:lnSpc>
                <a:spcPct val="75000"/>
              </a:lnSpc>
              <a:spcAft>
                <a:spcPts val="0"/>
              </a:spcAft>
              <a:defRPr sz="4800" b="1" i="0" cap="all" baseline="0">
                <a:solidFill>
                  <a:schemeClr val="bg1"/>
                </a:solidFill>
                <a:latin typeface="Paris2024" panose="02010503030201020103" pitchFamily="2" charset="0"/>
              </a:defRPr>
            </a:lvl1pPr>
          </a:lstStyle>
          <a:p>
            <a:pPr lvl="0"/>
            <a:r>
              <a:rPr lang="fr-FR" dirty="0"/>
              <a:t>Texte</a:t>
            </a:r>
          </a:p>
          <a:p>
            <a:pPr lvl="0"/>
            <a:r>
              <a:rPr lang="fr-FR" dirty="0"/>
              <a:t>texte</a:t>
            </a:r>
          </a:p>
        </p:txBody>
      </p:sp>
      <p:sp>
        <p:nvSpPr>
          <p:cNvPr id="2" name="Rectangle 1">
            <a:extLst>
              <a:ext uri="{FF2B5EF4-FFF2-40B4-BE49-F238E27FC236}">
                <a16:creationId xmlns:a16="http://schemas.microsoft.com/office/drawing/2014/main" id="{152D2DEE-2213-7C42-B21B-B6E92BEB64CE}"/>
              </a:ext>
            </a:extLst>
          </p:cNvPr>
          <p:cNvSpPr/>
          <p:nvPr userDrawn="1"/>
        </p:nvSpPr>
        <p:spPr>
          <a:xfrm>
            <a:off x="-1" y="0"/>
            <a:ext cx="6095993" cy="685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15" name="Espace réservé du texte 3">
            <a:extLst>
              <a:ext uri="{FF2B5EF4-FFF2-40B4-BE49-F238E27FC236}">
                <a16:creationId xmlns:a16="http://schemas.microsoft.com/office/drawing/2014/main" id="{ADCDC4CF-4A04-A44A-8F03-8BA8EB862E22}"/>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2" name="Espace réservé du texte 2">
            <a:extLst>
              <a:ext uri="{FF2B5EF4-FFF2-40B4-BE49-F238E27FC236}">
                <a16:creationId xmlns:a16="http://schemas.microsoft.com/office/drawing/2014/main" id="{11CBD86E-5AE8-9847-8F90-1034C0156B00}"/>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23" name="Titre 1">
            <a:extLst>
              <a:ext uri="{FF2B5EF4-FFF2-40B4-BE49-F238E27FC236}">
                <a16:creationId xmlns:a16="http://schemas.microsoft.com/office/drawing/2014/main" id="{8A9D8887-59DB-A249-AFA0-C7CF085CF59B}"/>
              </a:ext>
            </a:extLst>
          </p:cNvPr>
          <p:cNvSpPr>
            <a:spLocks noGrp="1"/>
          </p:cNvSpPr>
          <p:nvPr>
            <p:ph type="title" hasCustomPrompt="1"/>
          </p:nvPr>
        </p:nvSpPr>
        <p:spPr>
          <a:xfrm>
            <a:off x="540325" y="540327"/>
            <a:ext cx="5201497" cy="512851"/>
          </a:xfrm>
        </p:spPr>
        <p:txBody>
          <a:bodyPr vert="horz" lIns="0" tIns="45720" rIns="0" bIns="45720" rtlCol="0" anchor="t">
            <a:normAutofit/>
          </a:bodyPr>
          <a:lstStyle>
            <a:lvl1pPr>
              <a:defRPr lang="fr-FR" dirty="0"/>
            </a:lvl1pPr>
          </a:lstStyle>
          <a:p>
            <a:pPr lvl="0"/>
            <a:r>
              <a:rPr lang="fr-FR" dirty="0"/>
              <a:t>titre</a:t>
            </a:r>
          </a:p>
        </p:txBody>
      </p:sp>
      <p:sp>
        <p:nvSpPr>
          <p:cNvPr id="12" name="Espace réservé du texte 8">
            <a:extLst>
              <a:ext uri="{FF2B5EF4-FFF2-40B4-BE49-F238E27FC236}">
                <a16:creationId xmlns:a16="http://schemas.microsoft.com/office/drawing/2014/main" id="{9B2C574B-7340-F44A-85F4-F0FDF839ADE4}"/>
              </a:ext>
            </a:extLst>
          </p:cNvPr>
          <p:cNvSpPr>
            <a:spLocks noGrp="1"/>
          </p:cNvSpPr>
          <p:nvPr>
            <p:ph type="body" sz="quarter" idx="32" hasCustomPrompt="1"/>
          </p:nvPr>
        </p:nvSpPr>
        <p:spPr>
          <a:xfrm>
            <a:off x="7499545" y="3949127"/>
            <a:ext cx="3489831" cy="1639010"/>
          </a:xfrm>
          <a:solidFill>
            <a:schemeClr val="bg1"/>
          </a:solidFill>
        </p:spPr>
        <p:txBody>
          <a:bodyPr lIns="108000" tIns="72000" rIns="108000" anchor="ctr">
            <a:noAutofit/>
          </a:bodyPr>
          <a:lstStyle>
            <a:lvl1pPr algn="ctr">
              <a:lnSpc>
                <a:spcPct val="80000"/>
              </a:lnSpc>
              <a:spcAft>
                <a:spcPts val="0"/>
              </a:spcAft>
              <a:defRPr lang="fr-FR" sz="4000" b="1" i="0" kern="1200" cap="all" baseline="0" dirty="0">
                <a:solidFill>
                  <a:schemeClr val="accent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a:p>
            <a:pPr lvl="0"/>
            <a:r>
              <a:rPr lang="fr-FR" dirty="0"/>
              <a:t>Texte</a:t>
            </a:r>
          </a:p>
        </p:txBody>
      </p:sp>
      <p:sp>
        <p:nvSpPr>
          <p:cNvPr id="13" name="Espace réservé du texte 8">
            <a:extLst>
              <a:ext uri="{FF2B5EF4-FFF2-40B4-BE49-F238E27FC236}">
                <a16:creationId xmlns:a16="http://schemas.microsoft.com/office/drawing/2014/main" id="{E73B1B38-FD0E-6048-8C5A-68124ABB889A}"/>
              </a:ext>
            </a:extLst>
          </p:cNvPr>
          <p:cNvSpPr>
            <a:spLocks noGrp="1"/>
          </p:cNvSpPr>
          <p:nvPr>
            <p:ph type="body" sz="quarter" idx="37" hasCustomPrompt="1"/>
          </p:nvPr>
        </p:nvSpPr>
        <p:spPr>
          <a:xfrm rot="20820673">
            <a:off x="6717604" y="2851114"/>
            <a:ext cx="3626936" cy="927386"/>
          </a:xfrm>
          <a:solidFill>
            <a:schemeClr val="accent1"/>
          </a:solidFill>
        </p:spPr>
        <p:txBody>
          <a:bodyPr lIns="108000" tIns="144000" rIns="108000" anchor="ctr">
            <a:noAutofit/>
          </a:bodyPr>
          <a:lstStyle>
            <a:lvl1pPr algn="ctr">
              <a:lnSpc>
                <a:spcPct val="80000"/>
              </a:lnSpc>
              <a:spcAft>
                <a:spcPts val="0"/>
              </a:spcAft>
              <a:defRPr lang="fr-FR" sz="4000" b="1" i="0" kern="1200" cap="all" baseline="0" dirty="0">
                <a:solidFill>
                  <a:schemeClr val="bg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4" name="Espace réservé du texte 8">
            <a:extLst>
              <a:ext uri="{FF2B5EF4-FFF2-40B4-BE49-F238E27FC236}">
                <a16:creationId xmlns:a16="http://schemas.microsoft.com/office/drawing/2014/main" id="{AE758844-5409-644A-9D71-248CFBA9D30F}"/>
              </a:ext>
            </a:extLst>
          </p:cNvPr>
          <p:cNvSpPr>
            <a:spLocks noGrp="1"/>
          </p:cNvSpPr>
          <p:nvPr>
            <p:ph type="body" sz="quarter" idx="38" hasCustomPrompt="1"/>
          </p:nvPr>
        </p:nvSpPr>
        <p:spPr>
          <a:xfrm rot="1266343">
            <a:off x="8864313" y="3371332"/>
            <a:ext cx="1155590" cy="1155590"/>
          </a:xfrm>
          <a:prstGeom prst="pie">
            <a:avLst>
              <a:gd name="adj1" fmla="val 10842561"/>
              <a:gd name="adj2" fmla="val 28345"/>
            </a:avLst>
          </a:prstGeom>
          <a:solidFill>
            <a:schemeClr val="accent3"/>
          </a:solidFill>
        </p:spPr>
        <p:txBody>
          <a:bodyPr lIns="108000" tIns="36000" rIns="108000" anchor="t">
            <a:noAutofit/>
          </a:bodyPr>
          <a:lstStyle>
            <a:lvl1pPr algn="ctr">
              <a:lnSpc>
                <a:spcPct val="80000"/>
              </a:lnSpc>
              <a:spcAft>
                <a:spcPts val="0"/>
              </a:spcAft>
              <a:defRPr lang="fr-FR" sz="1800" b="1" i="0" kern="1200" cap="all" baseline="0" dirty="0" smtClean="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17" name="Espace réservé du numéro de diapositive 2">
            <a:extLst>
              <a:ext uri="{FF2B5EF4-FFF2-40B4-BE49-F238E27FC236}">
                <a16:creationId xmlns:a16="http://schemas.microsoft.com/office/drawing/2014/main" id="{EDCBAAA0-E8F9-8149-BCC6-DAF834D5BCD8}"/>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8" name="Espace réservé du pied de page 4">
            <a:extLst>
              <a:ext uri="{FF2B5EF4-FFF2-40B4-BE49-F238E27FC236}">
                <a16:creationId xmlns:a16="http://schemas.microsoft.com/office/drawing/2014/main" id="{EED93A30-C883-384F-9C27-1507F876F38C}"/>
              </a:ext>
            </a:extLst>
          </p:cNvPr>
          <p:cNvSpPr>
            <a:spLocks noGrp="1"/>
          </p:cNvSpPr>
          <p:nvPr>
            <p:ph type="ftr" sz="quarter" idx="40"/>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9" name="ZoneTexte 18">
            <a:extLst>
              <a:ext uri="{FF2B5EF4-FFF2-40B4-BE49-F238E27FC236}">
                <a16:creationId xmlns:a16="http://schemas.microsoft.com/office/drawing/2014/main" id="{7A76DC9C-E59B-3844-BC81-0E40D36023BB}"/>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0" name="Espace réservé de la date 3">
            <a:extLst>
              <a:ext uri="{FF2B5EF4-FFF2-40B4-BE49-F238E27FC236}">
                <a16:creationId xmlns:a16="http://schemas.microsoft.com/office/drawing/2014/main" id="{D19329C0-68BB-E245-9175-FE6AFBB8B579}"/>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8217944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hiffres clés 1">
    <p:bg>
      <p:bgPr>
        <a:solidFill>
          <a:schemeClr val="accent3"/>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2D2DEE-2213-7C42-B21B-B6E92BEB64CE}"/>
              </a:ext>
            </a:extLst>
          </p:cNvPr>
          <p:cNvSpPr/>
          <p:nvPr userDrawn="1"/>
        </p:nvSpPr>
        <p:spPr>
          <a:xfrm>
            <a:off x="-1" y="0"/>
            <a:ext cx="6095993" cy="685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15" name="Espace réservé du texte 3">
            <a:extLst>
              <a:ext uri="{FF2B5EF4-FFF2-40B4-BE49-F238E27FC236}">
                <a16:creationId xmlns:a16="http://schemas.microsoft.com/office/drawing/2014/main" id="{ADCDC4CF-4A04-A44A-8F03-8BA8EB862E22}"/>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2" name="Espace réservé du texte 2">
            <a:extLst>
              <a:ext uri="{FF2B5EF4-FFF2-40B4-BE49-F238E27FC236}">
                <a16:creationId xmlns:a16="http://schemas.microsoft.com/office/drawing/2014/main" id="{11CBD86E-5AE8-9847-8F90-1034C0156B00}"/>
              </a:ext>
            </a:extLst>
          </p:cNvPr>
          <p:cNvSpPr>
            <a:spLocks noGrp="1"/>
          </p:cNvSpPr>
          <p:nvPr>
            <p:ph idx="14"/>
          </p:nvPr>
        </p:nvSpPr>
        <p:spPr>
          <a:xfrm>
            <a:off x="1925133" y="2101536"/>
            <a:ext cx="3816690" cy="3700354"/>
          </a:xfrm>
          <a:prstGeom prst="rect">
            <a:avLst/>
          </a:prstGeom>
        </p:spPr>
        <p:txBody>
          <a:bodyPr vert="horz" lIns="0" tIns="45720" rIns="0" bIns="45720" rtlCol="0">
            <a:normAutofit/>
          </a:bodyPr>
          <a:lstStyle/>
          <a:p>
            <a:pPr lvl="0"/>
            <a:r>
              <a:rPr lang="fr-FR" dirty="0"/>
              <a:t>Cliquez pour modifier les styles du texte du masque</a:t>
            </a:r>
          </a:p>
        </p:txBody>
      </p:sp>
      <p:sp>
        <p:nvSpPr>
          <p:cNvPr id="23" name="Titre 1">
            <a:extLst>
              <a:ext uri="{FF2B5EF4-FFF2-40B4-BE49-F238E27FC236}">
                <a16:creationId xmlns:a16="http://schemas.microsoft.com/office/drawing/2014/main" id="{8A9D8887-59DB-A249-AFA0-C7CF085CF59B}"/>
              </a:ext>
            </a:extLst>
          </p:cNvPr>
          <p:cNvSpPr>
            <a:spLocks noGrp="1"/>
          </p:cNvSpPr>
          <p:nvPr>
            <p:ph type="title" hasCustomPrompt="1"/>
          </p:nvPr>
        </p:nvSpPr>
        <p:spPr>
          <a:xfrm>
            <a:off x="540325" y="540327"/>
            <a:ext cx="5201497" cy="512851"/>
          </a:xfrm>
        </p:spPr>
        <p:txBody>
          <a:bodyPr>
            <a:noAutofit/>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14" name="Espace réservé du texte 8">
            <a:extLst>
              <a:ext uri="{FF2B5EF4-FFF2-40B4-BE49-F238E27FC236}">
                <a16:creationId xmlns:a16="http://schemas.microsoft.com/office/drawing/2014/main" id="{84760139-B90B-EB40-9A51-8780003D8E0E}"/>
              </a:ext>
            </a:extLst>
          </p:cNvPr>
          <p:cNvSpPr>
            <a:spLocks noGrp="1"/>
          </p:cNvSpPr>
          <p:nvPr>
            <p:ph type="body" sz="quarter" idx="36" hasCustomPrompt="1"/>
          </p:nvPr>
        </p:nvSpPr>
        <p:spPr>
          <a:xfrm rot="814465">
            <a:off x="7004217" y="375037"/>
            <a:ext cx="3446638" cy="3446638"/>
          </a:xfrm>
          <a:prstGeom prst="pie">
            <a:avLst>
              <a:gd name="adj1" fmla="val 10842561"/>
              <a:gd name="adj2" fmla="val 28345"/>
            </a:avLst>
          </a:prstGeom>
          <a:solidFill>
            <a:schemeClr val="accent1"/>
          </a:solidFill>
        </p:spPr>
        <p:txBody>
          <a:bodyPr lIns="108000" tIns="72000" rIns="108000" anchor="t">
            <a:noAutofit/>
          </a:bodyPr>
          <a:lstStyle>
            <a:lvl1pPr algn="ctr">
              <a:lnSpc>
                <a:spcPct val="80000"/>
              </a:lnSpc>
              <a:spcAft>
                <a:spcPts val="0"/>
              </a:spcAft>
              <a:defRPr lang="fr-FR" sz="2800" b="1" i="0" kern="1200" cap="all" baseline="0" dirty="0">
                <a:solidFill>
                  <a:schemeClr val="bg1"/>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marL="0" lvl="0" indent="0" algn="ctr" defTabSz="914400" rtl="0" eaLnBrk="1" latinLnBrk="0" hangingPunct="1">
              <a:lnSpc>
                <a:spcPct val="80000"/>
              </a:lnSpc>
              <a:spcBef>
                <a:spcPts val="0"/>
              </a:spcBef>
              <a:spcAft>
                <a:spcPts val="0"/>
              </a:spcAft>
              <a:buFont typeface="Arial" panose="020B0604020202020204" pitchFamily="34" charset="0"/>
              <a:buNone/>
            </a:pPr>
            <a:r>
              <a:rPr lang="fr-FR" dirty="0"/>
              <a:t>texte </a:t>
            </a:r>
            <a:br>
              <a:rPr lang="fr-FR" dirty="0"/>
            </a:br>
            <a:r>
              <a:rPr lang="fr-FR" dirty="0"/>
              <a:t>texte</a:t>
            </a:r>
          </a:p>
        </p:txBody>
      </p:sp>
      <p:sp>
        <p:nvSpPr>
          <p:cNvPr id="16" name="Forme libre 15">
            <a:extLst>
              <a:ext uri="{FF2B5EF4-FFF2-40B4-BE49-F238E27FC236}">
                <a16:creationId xmlns:a16="http://schemas.microsoft.com/office/drawing/2014/main" id="{4187FD78-EFD0-D944-ABA5-6F06FEB2F7A6}"/>
              </a:ext>
            </a:extLst>
          </p:cNvPr>
          <p:cNvSpPr/>
          <p:nvPr userDrawn="1"/>
        </p:nvSpPr>
        <p:spPr>
          <a:xfrm rot="21026075">
            <a:off x="6602136" y="2157164"/>
            <a:ext cx="5851374" cy="2657876"/>
          </a:xfrm>
          <a:custGeom>
            <a:avLst/>
            <a:gdLst>
              <a:gd name="connsiteX0" fmla="*/ 5851374 w 5851374"/>
              <a:gd name="connsiteY0" fmla="*/ 0 h 2657876"/>
              <a:gd name="connsiteX1" fmla="*/ 5403479 w 5851374"/>
              <a:gd name="connsiteY1" fmla="*/ 2657876 h 2657876"/>
              <a:gd name="connsiteX2" fmla="*/ 1167351 w 5851374"/>
              <a:gd name="connsiteY2" fmla="*/ 2657876 h 2657876"/>
              <a:gd name="connsiteX3" fmla="*/ 1167351 w 5851374"/>
              <a:gd name="connsiteY3" fmla="*/ 2657876 h 2657876"/>
              <a:gd name="connsiteX4" fmla="*/ 0 w 5851374"/>
              <a:gd name="connsiteY4" fmla="*/ 2657876 h 2657876"/>
              <a:gd name="connsiteX5" fmla="*/ 841260 w 5851374"/>
              <a:gd name="connsiteY5" fmla="*/ 1328938 h 2657876"/>
              <a:gd name="connsiteX6" fmla="*/ 0 w 5851374"/>
              <a:gd name="connsiteY6" fmla="*/ 0 h 2657876"/>
              <a:gd name="connsiteX7" fmla="*/ 1744844 w 5851374"/>
              <a:gd name="connsiteY7" fmla="*/ 0 h 2657876"/>
              <a:gd name="connsiteX8" fmla="*/ 1744844 w 5851374"/>
              <a:gd name="connsiteY8" fmla="*/ 0 h 265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1374" h="2657876">
                <a:moveTo>
                  <a:pt x="5851374" y="0"/>
                </a:moveTo>
                <a:lnTo>
                  <a:pt x="5403479" y="2657876"/>
                </a:lnTo>
                <a:lnTo>
                  <a:pt x="1167351" y="2657876"/>
                </a:lnTo>
                <a:lnTo>
                  <a:pt x="1167351" y="2657876"/>
                </a:lnTo>
                <a:lnTo>
                  <a:pt x="0" y="2657876"/>
                </a:lnTo>
                <a:lnTo>
                  <a:pt x="841260" y="1328938"/>
                </a:lnTo>
                <a:lnTo>
                  <a:pt x="0" y="0"/>
                </a:lnTo>
                <a:lnTo>
                  <a:pt x="1744844" y="0"/>
                </a:lnTo>
                <a:lnTo>
                  <a:pt x="1744844"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l">
              <a:lnSpc>
                <a:spcPct val="90000"/>
              </a:lnSpc>
            </a:pPr>
            <a:r>
              <a:rPr lang="en-GB" sz="3800" b="1" dirty="0">
                <a:latin typeface="+mj-lt"/>
              </a:rPr>
              <a:t>   </a:t>
            </a:r>
          </a:p>
        </p:txBody>
      </p:sp>
      <p:sp>
        <p:nvSpPr>
          <p:cNvPr id="17" name="Espace réservé du texte 2">
            <a:extLst>
              <a:ext uri="{FF2B5EF4-FFF2-40B4-BE49-F238E27FC236}">
                <a16:creationId xmlns:a16="http://schemas.microsoft.com/office/drawing/2014/main" id="{6C3A969D-698E-EF45-8F86-60988A5BD4B3}"/>
              </a:ext>
            </a:extLst>
          </p:cNvPr>
          <p:cNvSpPr>
            <a:spLocks noGrp="1"/>
          </p:cNvSpPr>
          <p:nvPr>
            <p:ph type="body" sz="quarter" idx="37" hasCustomPrompt="1"/>
          </p:nvPr>
        </p:nvSpPr>
        <p:spPr>
          <a:xfrm>
            <a:off x="7675418" y="2362380"/>
            <a:ext cx="3976253" cy="2344123"/>
          </a:xfrm>
        </p:spPr>
        <p:txBody>
          <a:bodyPr>
            <a:noAutofit/>
          </a:bodyPr>
          <a:lstStyle>
            <a:lvl1pPr algn="ctr">
              <a:defRPr sz="14000" b="1" i="0">
                <a:solidFill>
                  <a:schemeClr val="accent2"/>
                </a:solidFill>
                <a:latin typeface="Paris2024" panose="02010503030201020103" pitchFamily="2" charset="0"/>
              </a:defRPr>
            </a:lvl1pPr>
          </a:lstStyle>
          <a:p>
            <a:pPr lvl="0"/>
            <a:r>
              <a:rPr lang="fr-FR" dirty="0"/>
              <a:t>63%</a:t>
            </a:r>
          </a:p>
        </p:txBody>
      </p:sp>
      <p:sp>
        <p:nvSpPr>
          <p:cNvPr id="18" name="Espace réservé du texte 8">
            <a:extLst>
              <a:ext uri="{FF2B5EF4-FFF2-40B4-BE49-F238E27FC236}">
                <a16:creationId xmlns:a16="http://schemas.microsoft.com/office/drawing/2014/main" id="{3C360D3A-D0C2-1641-85B5-585960170532}"/>
              </a:ext>
            </a:extLst>
          </p:cNvPr>
          <p:cNvSpPr>
            <a:spLocks noGrp="1"/>
          </p:cNvSpPr>
          <p:nvPr>
            <p:ph type="body" sz="quarter" idx="32" hasCustomPrompt="1"/>
          </p:nvPr>
        </p:nvSpPr>
        <p:spPr>
          <a:xfrm>
            <a:off x="8402028" y="4706503"/>
            <a:ext cx="2616953" cy="1463388"/>
          </a:xfrm>
          <a:solidFill>
            <a:schemeClr val="accent2"/>
          </a:solidFill>
        </p:spPr>
        <p:txBody>
          <a:bodyPr lIns="108000" tIns="72000" rIns="108000" anchor="ctr">
            <a:noAutofit/>
          </a:bodyPr>
          <a:lstStyle>
            <a:lvl1pPr algn="ctr">
              <a:lnSpc>
                <a:spcPct val="80000"/>
              </a:lnSpc>
              <a:spcAft>
                <a:spcPts val="0"/>
              </a:spcAft>
              <a:defRPr lang="fr-FR" sz="1600" b="1" i="0" kern="1200" cap="none" baseline="0" dirty="0">
                <a:solidFill>
                  <a:schemeClr val="bg1"/>
                </a:solidFill>
                <a:latin typeface="+mn-lt"/>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Texte</a:t>
            </a:r>
          </a:p>
        </p:txBody>
      </p:sp>
      <p:sp>
        <p:nvSpPr>
          <p:cNvPr id="4" name="Espace réservé du texte 3">
            <a:extLst>
              <a:ext uri="{FF2B5EF4-FFF2-40B4-BE49-F238E27FC236}">
                <a16:creationId xmlns:a16="http://schemas.microsoft.com/office/drawing/2014/main" id="{BB8D7EA4-7B74-3142-ABA1-FCB959BE62E3}"/>
              </a:ext>
            </a:extLst>
          </p:cNvPr>
          <p:cNvSpPr>
            <a:spLocks noGrp="1"/>
          </p:cNvSpPr>
          <p:nvPr>
            <p:ph type="body" sz="quarter" idx="38" hasCustomPrompt="1"/>
          </p:nvPr>
        </p:nvSpPr>
        <p:spPr>
          <a:xfrm>
            <a:off x="540324" y="2101428"/>
            <a:ext cx="1058823" cy="742950"/>
          </a:xfrm>
        </p:spPr>
        <p:txBody>
          <a:bodyPr>
            <a:normAutofit/>
          </a:bodyPr>
          <a:lstStyle>
            <a:lvl1pPr algn="ctr">
              <a:defRPr lang="fr-FR" sz="3600" b="1" i="0" kern="1200" cap="all" baseline="0" dirty="0">
                <a:solidFill>
                  <a:schemeClr val="accent2"/>
                </a:solidFill>
                <a:latin typeface="Paris2024 Semibold" panose="02010503030201020103" pitchFamily="2" charset="0"/>
                <a:ea typeface="+mj-ea"/>
                <a:cs typeface="+mj-cs"/>
              </a:defRPr>
            </a:lvl1pPr>
          </a:lstStyle>
          <a:p>
            <a:pPr lvl="0"/>
            <a:r>
              <a:rPr lang="fr-FR" dirty="0"/>
              <a:t>#</a:t>
            </a:r>
          </a:p>
        </p:txBody>
      </p:sp>
      <p:sp>
        <p:nvSpPr>
          <p:cNvPr id="21" name="Espace réservé du texte 3">
            <a:extLst>
              <a:ext uri="{FF2B5EF4-FFF2-40B4-BE49-F238E27FC236}">
                <a16:creationId xmlns:a16="http://schemas.microsoft.com/office/drawing/2014/main" id="{3F1E81A2-5C7F-4C4F-B16B-E9E7E4CEF58A}"/>
              </a:ext>
            </a:extLst>
          </p:cNvPr>
          <p:cNvSpPr>
            <a:spLocks noGrp="1"/>
          </p:cNvSpPr>
          <p:nvPr>
            <p:ph type="body" sz="quarter" idx="39" hasCustomPrompt="1"/>
          </p:nvPr>
        </p:nvSpPr>
        <p:spPr>
          <a:xfrm>
            <a:off x="540324" y="3383362"/>
            <a:ext cx="1058823" cy="742950"/>
          </a:xfrm>
        </p:spPr>
        <p:txBody>
          <a:bodyPr>
            <a:normAutofit/>
          </a:bodyPr>
          <a:lstStyle>
            <a:lvl1pPr algn="ctr">
              <a:defRPr lang="fr-FR" sz="3600" b="1" i="0" kern="1200" cap="all" baseline="0" dirty="0">
                <a:solidFill>
                  <a:schemeClr val="accent2"/>
                </a:solidFill>
                <a:latin typeface="Paris2024 Semibold" panose="02010503030201020103" pitchFamily="2" charset="0"/>
                <a:ea typeface="+mj-ea"/>
                <a:cs typeface="+mj-cs"/>
              </a:defRPr>
            </a:lvl1pPr>
          </a:lstStyle>
          <a:p>
            <a:pPr lvl="0"/>
            <a:r>
              <a:rPr lang="fr-FR" dirty="0"/>
              <a:t>#</a:t>
            </a:r>
          </a:p>
        </p:txBody>
      </p:sp>
      <p:sp>
        <p:nvSpPr>
          <p:cNvPr id="32" name="Espace réservé du texte 3">
            <a:extLst>
              <a:ext uri="{FF2B5EF4-FFF2-40B4-BE49-F238E27FC236}">
                <a16:creationId xmlns:a16="http://schemas.microsoft.com/office/drawing/2014/main" id="{44B51648-125D-3B42-B364-65C2AFF7E1BF}"/>
              </a:ext>
            </a:extLst>
          </p:cNvPr>
          <p:cNvSpPr>
            <a:spLocks noGrp="1"/>
          </p:cNvSpPr>
          <p:nvPr>
            <p:ph type="body" sz="quarter" idx="40" hasCustomPrompt="1"/>
          </p:nvPr>
        </p:nvSpPr>
        <p:spPr>
          <a:xfrm>
            <a:off x="540324" y="4669538"/>
            <a:ext cx="1058823" cy="742950"/>
          </a:xfrm>
        </p:spPr>
        <p:txBody>
          <a:bodyPr>
            <a:normAutofit/>
          </a:bodyPr>
          <a:lstStyle>
            <a:lvl1pPr algn="ctr">
              <a:defRPr lang="fr-FR" sz="3600" b="1" i="0" kern="1200" cap="all" baseline="0" dirty="0">
                <a:solidFill>
                  <a:schemeClr val="accent2"/>
                </a:solidFill>
                <a:latin typeface="Paris2024 Semibold" panose="02010503030201020103" pitchFamily="2" charset="0"/>
                <a:ea typeface="+mj-ea"/>
                <a:cs typeface="+mj-cs"/>
              </a:defRPr>
            </a:lvl1pPr>
          </a:lstStyle>
          <a:p>
            <a:pPr lvl="0"/>
            <a:r>
              <a:rPr lang="fr-FR" dirty="0"/>
              <a:t>#</a:t>
            </a:r>
          </a:p>
        </p:txBody>
      </p:sp>
      <p:sp>
        <p:nvSpPr>
          <p:cNvPr id="20" name="Espace réservé du numéro de diapositive 2">
            <a:extLst>
              <a:ext uri="{FF2B5EF4-FFF2-40B4-BE49-F238E27FC236}">
                <a16:creationId xmlns:a16="http://schemas.microsoft.com/office/drawing/2014/main" id="{DC427D4A-9407-E041-9DBB-A9BDE2FCDA14}"/>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24" name="Espace réservé du pied de page 4">
            <a:extLst>
              <a:ext uri="{FF2B5EF4-FFF2-40B4-BE49-F238E27FC236}">
                <a16:creationId xmlns:a16="http://schemas.microsoft.com/office/drawing/2014/main" id="{94A8D561-D596-484D-9033-C3EB49F88652}"/>
              </a:ext>
            </a:extLst>
          </p:cNvPr>
          <p:cNvSpPr>
            <a:spLocks noGrp="1"/>
          </p:cNvSpPr>
          <p:nvPr>
            <p:ph type="ftr" sz="quarter" idx="41"/>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6" name="ZoneTexte 25">
            <a:extLst>
              <a:ext uri="{FF2B5EF4-FFF2-40B4-BE49-F238E27FC236}">
                <a16:creationId xmlns:a16="http://schemas.microsoft.com/office/drawing/2014/main" id="{104CCFF5-E1E8-E042-A969-415061D0559A}"/>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8" name="Espace réservé de la date 3">
            <a:extLst>
              <a:ext uri="{FF2B5EF4-FFF2-40B4-BE49-F238E27FC236}">
                <a16:creationId xmlns:a16="http://schemas.microsoft.com/office/drawing/2014/main" id="{121EB293-886E-1740-980B-CB0B75A885F0}"/>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789722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hiffres clés 2">
    <p:spTree>
      <p:nvGrpSpPr>
        <p:cNvPr id="1" name=""/>
        <p:cNvGrpSpPr/>
        <p:nvPr/>
      </p:nvGrpSpPr>
      <p:grpSpPr>
        <a:xfrm>
          <a:off x="0" y="0"/>
          <a:ext cx="0" cy="0"/>
          <a:chOff x="0" y="0"/>
          <a:chExt cx="0" cy="0"/>
        </a:xfrm>
      </p:grpSpPr>
      <p:sp>
        <p:nvSpPr>
          <p:cNvPr id="20" name="Espace réservé pour une image  8">
            <a:extLst>
              <a:ext uri="{FF2B5EF4-FFF2-40B4-BE49-F238E27FC236}">
                <a16:creationId xmlns:a16="http://schemas.microsoft.com/office/drawing/2014/main" id="{7E61DD1B-98A9-304A-9545-42AFB85BD94F}"/>
              </a:ext>
            </a:extLst>
          </p:cNvPr>
          <p:cNvSpPr>
            <a:spLocks noGrp="1"/>
          </p:cNvSpPr>
          <p:nvPr>
            <p:ph type="pic" sz="quarter" idx="30"/>
          </p:nvPr>
        </p:nvSpPr>
        <p:spPr>
          <a:xfrm>
            <a:off x="6096000" y="0"/>
            <a:ext cx="6096000" cy="6858000"/>
          </a:xfrm>
          <a:prstGeom prst="rect">
            <a:avLst/>
          </a:prstGeom>
          <a:solidFill>
            <a:schemeClr val="bg2">
              <a:lumMod val="85000"/>
            </a:schemeClr>
          </a:solidFill>
        </p:spPr>
        <p:txBody>
          <a:bodyPr anchor="ctr">
            <a:noAutofit/>
          </a:bodyPr>
          <a:lstStyle>
            <a:lvl1pPr algn="ctr">
              <a:defRPr sz="1200"/>
            </a:lvl1pPr>
          </a:lstStyle>
          <a:p>
            <a:endParaRPr lang="fr-FR" dirty="0"/>
          </a:p>
        </p:txBody>
      </p:sp>
      <p:sp>
        <p:nvSpPr>
          <p:cNvPr id="24" name="Espace réservé du texte 8">
            <a:extLst>
              <a:ext uri="{FF2B5EF4-FFF2-40B4-BE49-F238E27FC236}">
                <a16:creationId xmlns:a16="http://schemas.microsoft.com/office/drawing/2014/main" id="{92BE29A0-B4DC-4B42-AF46-385562E2F6C2}"/>
              </a:ext>
            </a:extLst>
          </p:cNvPr>
          <p:cNvSpPr>
            <a:spLocks noGrp="1"/>
          </p:cNvSpPr>
          <p:nvPr>
            <p:ph type="body" sz="quarter" idx="16" hasCustomPrompt="1"/>
          </p:nvPr>
        </p:nvSpPr>
        <p:spPr>
          <a:xfrm rot="16200000">
            <a:off x="10704231" y="4829899"/>
            <a:ext cx="2799071" cy="176472"/>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
        <p:nvSpPr>
          <p:cNvPr id="15" name="Espace réservé du texte 3">
            <a:extLst>
              <a:ext uri="{FF2B5EF4-FFF2-40B4-BE49-F238E27FC236}">
                <a16:creationId xmlns:a16="http://schemas.microsoft.com/office/drawing/2014/main" id="{ADCDC4CF-4A04-A44A-8F03-8BA8EB862E22}"/>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2" name="Espace réservé du texte 2">
            <a:extLst>
              <a:ext uri="{FF2B5EF4-FFF2-40B4-BE49-F238E27FC236}">
                <a16:creationId xmlns:a16="http://schemas.microsoft.com/office/drawing/2014/main" id="{11CBD86E-5AE8-9847-8F90-1034C0156B00}"/>
              </a:ext>
            </a:extLst>
          </p:cNvPr>
          <p:cNvSpPr>
            <a:spLocks noGrp="1"/>
          </p:cNvSpPr>
          <p:nvPr>
            <p:ph idx="14"/>
          </p:nvPr>
        </p:nvSpPr>
        <p:spPr>
          <a:xfrm>
            <a:off x="1925133" y="2101536"/>
            <a:ext cx="3816690" cy="3700354"/>
          </a:xfrm>
          <a:prstGeom prst="rect">
            <a:avLst/>
          </a:prstGeom>
        </p:spPr>
        <p:txBody>
          <a:bodyPr vert="horz" lIns="0" tIns="45720" rIns="0" bIns="45720" rtlCol="0">
            <a:normAutofit/>
          </a:bodyPr>
          <a:lstStyle/>
          <a:p>
            <a:pPr lvl="0"/>
            <a:r>
              <a:rPr lang="fr-FR" dirty="0"/>
              <a:t>Cliquez pour modifier les styles du texte du masque</a:t>
            </a:r>
          </a:p>
        </p:txBody>
      </p:sp>
      <p:sp>
        <p:nvSpPr>
          <p:cNvPr id="23" name="Titre 1">
            <a:extLst>
              <a:ext uri="{FF2B5EF4-FFF2-40B4-BE49-F238E27FC236}">
                <a16:creationId xmlns:a16="http://schemas.microsoft.com/office/drawing/2014/main" id="{8A9D8887-59DB-A249-AFA0-C7CF085CF59B}"/>
              </a:ext>
            </a:extLst>
          </p:cNvPr>
          <p:cNvSpPr>
            <a:spLocks noGrp="1"/>
          </p:cNvSpPr>
          <p:nvPr>
            <p:ph type="title" hasCustomPrompt="1"/>
          </p:nvPr>
        </p:nvSpPr>
        <p:spPr>
          <a:xfrm>
            <a:off x="540325" y="540327"/>
            <a:ext cx="5201497" cy="512851"/>
          </a:xfrm>
        </p:spPr>
        <p:txBody>
          <a:bodyPr>
            <a:noAutofit/>
          </a:bodyPr>
          <a:lstStyle>
            <a:lvl1pPr algn="l" defTabSz="914400" rtl="0" eaLnBrk="1" latinLnBrk="0" hangingPunct="1">
              <a:lnSpc>
                <a:spcPct val="80000"/>
              </a:lnSpc>
              <a:spcBef>
                <a:spcPct val="0"/>
              </a:spcBef>
              <a:buNone/>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4" name="Espace réservé du texte 3">
            <a:extLst>
              <a:ext uri="{FF2B5EF4-FFF2-40B4-BE49-F238E27FC236}">
                <a16:creationId xmlns:a16="http://schemas.microsoft.com/office/drawing/2014/main" id="{BB8D7EA4-7B74-3142-ABA1-FCB959BE62E3}"/>
              </a:ext>
            </a:extLst>
          </p:cNvPr>
          <p:cNvSpPr>
            <a:spLocks noGrp="1"/>
          </p:cNvSpPr>
          <p:nvPr>
            <p:ph type="body" sz="quarter" idx="38" hasCustomPrompt="1"/>
          </p:nvPr>
        </p:nvSpPr>
        <p:spPr>
          <a:xfrm>
            <a:off x="540324" y="2101428"/>
            <a:ext cx="1058823" cy="742950"/>
          </a:xfrm>
        </p:spPr>
        <p:txBody>
          <a:bodyPr>
            <a:normAutofit/>
          </a:bodyPr>
          <a:lstStyle>
            <a:lvl1pPr algn="ctr">
              <a:defRPr lang="fr-FR" sz="3600" b="1" i="0" kern="1200" cap="all" baseline="0" dirty="0">
                <a:solidFill>
                  <a:schemeClr val="accent2"/>
                </a:solidFill>
                <a:latin typeface="Paris2024 Semibold" panose="02010503030201020103" pitchFamily="2" charset="0"/>
                <a:ea typeface="+mj-ea"/>
                <a:cs typeface="+mj-cs"/>
              </a:defRPr>
            </a:lvl1pPr>
          </a:lstStyle>
          <a:p>
            <a:pPr lvl="0"/>
            <a:r>
              <a:rPr lang="fr-FR" dirty="0"/>
              <a:t>#</a:t>
            </a:r>
          </a:p>
        </p:txBody>
      </p:sp>
      <p:sp>
        <p:nvSpPr>
          <p:cNvPr id="21" name="Espace réservé du texte 3">
            <a:extLst>
              <a:ext uri="{FF2B5EF4-FFF2-40B4-BE49-F238E27FC236}">
                <a16:creationId xmlns:a16="http://schemas.microsoft.com/office/drawing/2014/main" id="{3F1E81A2-5C7F-4C4F-B16B-E9E7E4CEF58A}"/>
              </a:ext>
            </a:extLst>
          </p:cNvPr>
          <p:cNvSpPr>
            <a:spLocks noGrp="1"/>
          </p:cNvSpPr>
          <p:nvPr>
            <p:ph type="body" sz="quarter" idx="39" hasCustomPrompt="1"/>
          </p:nvPr>
        </p:nvSpPr>
        <p:spPr>
          <a:xfrm>
            <a:off x="540324" y="3383362"/>
            <a:ext cx="1058823" cy="742950"/>
          </a:xfrm>
        </p:spPr>
        <p:txBody>
          <a:bodyPr>
            <a:normAutofit/>
          </a:bodyPr>
          <a:lstStyle>
            <a:lvl1pPr algn="ctr">
              <a:defRPr lang="fr-FR" sz="3600" b="1" i="0" kern="1200" cap="all" baseline="0" dirty="0">
                <a:solidFill>
                  <a:schemeClr val="accent2"/>
                </a:solidFill>
                <a:latin typeface="Paris2024 Semibold" panose="02010503030201020103" pitchFamily="2" charset="0"/>
                <a:ea typeface="+mj-ea"/>
                <a:cs typeface="+mj-cs"/>
              </a:defRPr>
            </a:lvl1pPr>
          </a:lstStyle>
          <a:p>
            <a:pPr lvl="0"/>
            <a:r>
              <a:rPr lang="fr-FR" dirty="0"/>
              <a:t>#</a:t>
            </a:r>
          </a:p>
        </p:txBody>
      </p:sp>
      <p:sp>
        <p:nvSpPr>
          <p:cNvPr id="32" name="Espace réservé du texte 3">
            <a:extLst>
              <a:ext uri="{FF2B5EF4-FFF2-40B4-BE49-F238E27FC236}">
                <a16:creationId xmlns:a16="http://schemas.microsoft.com/office/drawing/2014/main" id="{44B51648-125D-3B42-B364-65C2AFF7E1BF}"/>
              </a:ext>
            </a:extLst>
          </p:cNvPr>
          <p:cNvSpPr>
            <a:spLocks noGrp="1"/>
          </p:cNvSpPr>
          <p:nvPr>
            <p:ph type="body" sz="quarter" idx="40" hasCustomPrompt="1"/>
          </p:nvPr>
        </p:nvSpPr>
        <p:spPr>
          <a:xfrm>
            <a:off x="540324" y="4669538"/>
            <a:ext cx="1058823" cy="742950"/>
          </a:xfrm>
        </p:spPr>
        <p:txBody>
          <a:bodyPr>
            <a:normAutofit/>
          </a:bodyPr>
          <a:lstStyle>
            <a:lvl1pPr algn="ctr">
              <a:defRPr lang="fr-FR" sz="3600" b="1" i="0" kern="1200" cap="all" baseline="0" dirty="0">
                <a:solidFill>
                  <a:schemeClr val="accent2"/>
                </a:solidFill>
                <a:latin typeface="Paris2024 Semibold" panose="02010503030201020103" pitchFamily="2" charset="0"/>
                <a:ea typeface="+mj-ea"/>
                <a:cs typeface="+mj-cs"/>
              </a:defRPr>
            </a:lvl1pPr>
          </a:lstStyle>
          <a:p>
            <a:pPr lvl="0"/>
            <a:r>
              <a:rPr lang="fr-FR" dirty="0"/>
              <a:t>#</a:t>
            </a:r>
          </a:p>
        </p:txBody>
      </p:sp>
      <p:sp>
        <p:nvSpPr>
          <p:cNvPr id="13" name="Espace réservé du numéro de diapositive 2">
            <a:extLst>
              <a:ext uri="{FF2B5EF4-FFF2-40B4-BE49-F238E27FC236}">
                <a16:creationId xmlns:a16="http://schemas.microsoft.com/office/drawing/2014/main" id="{B87A256A-221B-3247-99BB-1EC31B45E93C}"/>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4" name="Espace réservé du pied de page 4">
            <a:extLst>
              <a:ext uri="{FF2B5EF4-FFF2-40B4-BE49-F238E27FC236}">
                <a16:creationId xmlns:a16="http://schemas.microsoft.com/office/drawing/2014/main" id="{83E6CE92-91ED-444D-830D-4F2EAB99FF10}"/>
              </a:ext>
            </a:extLst>
          </p:cNvPr>
          <p:cNvSpPr>
            <a:spLocks noGrp="1"/>
          </p:cNvSpPr>
          <p:nvPr>
            <p:ph type="ftr" sz="quarter" idx="41"/>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6" name="ZoneTexte 15">
            <a:extLst>
              <a:ext uri="{FF2B5EF4-FFF2-40B4-BE49-F238E27FC236}">
                <a16:creationId xmlns:a16="http://schemas.microsoft.com/office/drawing/2014/main" id="{C23BF71E-B9EF-7F4C-8EF4-99AA6557FD13}"/>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7" name="Espace réservé de la date 3">
            <a:extLst>
              <a:ext uri="{FF2B5EF4-FFF2-40B4-BE49-F238E27FC236}">
                <a16:creationId xmlns:a16="http://schemas.microsoft.com/office/drawing/2014/main" id="{77A4DD52-AAC8-7F49-A738-B5BE5ED97180}"/>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7266416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hiffres clés 4">
    <p:spTree>
      <p:nvGrpSpPr>
        <p:cNvPr id="1" name=""/>
        <p:cNvGrpSpPr/>
        <p:nvPr/>
      </p:nvGrpSpPr>
      <p:grpSpPr>
        <a:xfrm>
          <a:off x="0" y="0"/>
          <a:ext cx="0" cy="0"/>
          <a:chOff x="0" y="0"/>
          <a:chExt cx="0" cy="0"/>
        </a:xfrm>
      </p:grpSpPr>
      <p:sp>
        <p:nvSpPr>
          <p:cNvPr id="5" name="Espace réservé du texte 11">
            <a:extLst>
              <a:ext uri="{FF2B5EF4-FFF2-40B4-BE49-F238E27FC236}">
                <a16:creationId xmlns:a16="http://schemas.microsoft.com/office/drawing/2014/main" id="{DFA84773-0AA6-1E40-9788-A6C8FA334327}"/>
              </a:ext>
            </a:extLst>
          </p:cNvPr>
          <p:cNvSpPr>
            <a:spLocks noGrp="1"/>
          </p:cNvSpPr>
          <p:nvPr>
            <p:ph type="body" sz="quarter" idx="21"/>
          </p:nvPr>
        </p:nvSpPr>
        <p:spPr>
          <a:xfrm>
            <a:off x="1720994" y="2141056"/>
            <a:ext cx="2160000" cy="519953"/>
          </a:xfrm>
          <a:prstGeom prst="rect">
            <a:avLst/>
          </a:prstGeom>
        </p:spPr>
        <p:txBody>
          <a:bodyPr anchor="t">
            <a:noAutofit/>
          </a:bodyPr>
          <a:lstStyle>
            <a:lvl1pPr marL="0" indent="0">
              <a:lnSpc>
                <a:spcPct val="78000"/>
              </a:lnSpc>
              <a:spcAft>
                <a:spcPts val="0"/>
              </a:spcAft>
              <a:buNone/>
              <a:defRPr sz="1600" b="1" i="0" cap="none" baseline="0">
                <a:solidFill>
                  <a:schemeClr val="accent2"/>
                </a:solidFill>
                <a:latin typeface="Paris2024 Semibold" panose="02010503030201020103" pitchFamily="2" charset="0"/>
              </a:defRPr>
            </a:lvl1pPr>
          </a:lstStyle>
          <a:p>
            <a:pPr lvl="0"/>
            <a:endParaRPr lang="fr-FR" dirty="0"/>
          </a:p>
        </p:txBody>
      </p:sp>
      <p:sp>
        <p:nvSpPr>
          <p:cNvPr id="6" name="Espace réservé du texte 11">
            <a:extLst>
              <a:ext uri="{FF2B5EF4-FFF2-40B4-BE49-F238E27FC236}">
                <a16:creationId xmlns:a16="http://schemas.microsoft.com/office/drawing/2014/main" id="{794182F9-64FA-0546-9267-6A8317B25DCD}"/>
              </a:ext>
            </a:extLst>
          </p:cNvPr>
          <p:cNvSpPr>
            <a:spLocks noGrp="1"/>
          </p:cNvSpPr>
          <p:nvPr>
            <p:ph type="body" sz="quarter" idx="22"/>
          </p:nvPr>
        </p:nvSpPr>
        <p:spPr>
          <a:xfrm>
            <a:off x="1720994" y="2668294"/>
            <a:ext cx="2160000" cy="1080000"/>
          </a:xfrm>
          <a:prstGeom prst="rect">
            <a:avLst/>
          </a:prstGeom>
        </p:spPr>
        <p:txBody>
          <a:bodyPr anchor="t" anchorCtr="0">
            <a:noAutofit/>
          </a:bodyPr>
          <a:lstStyle>
            <a:lvl1pPr marL="0" indent="0">
              <a:lnSpc>
                <a:spcPct val="100000"/>
              </a:lnSpc>
              <a:spcAft>
                <a:spcPts val="600"/>
              </a:spcAft>
              <a:buNone/>
              <a:defRPr sz="1400" b="0" i="0">
                <a:solidFill>
                  <a:schemeClr val="tx1"/>
                </a:solidFill>
                <a:latin typeface="Source Sans Pro Light" panose="020B0403030403020204" pitchFamily="34" charset="77"/>
              </a:defRPr>
            </a:lvl1pPr>
          </a:lstStyle>
          <a:p>
            <a:pPr lvl="0"/>
            <a:endParaRPr lang="fr-FR" dirty="0"/>
          </a:p>
        </p:txBody>
      </p:sp>
      <p:sp>
        <p:nvSpPr>
          <p:cNvPr id="7" name="Espace réservé du texte 11">
            <a:extLst>
              <a:ext uri="{FF2B5EF4-FFF2-40B4-BE49-F238E27FC236}">
                <a16:creationId xmlns:a16="http://schemas.microsoft.com/office/drawing/2014/main" id="{7CC9E8DC-3A03-F246-9D9E-5E9201D3F666}"/>
              </a:ext>
            </a:extLst>
          </p:cNvPr>
          <p:cNvSpPr>
            <a:spLocks noGrp="1" noChangeAspect="1"/>
          </p:cNvSpPr>
          <p:nvPr>
            <p:ph type="body" sz="quarter" idx="23" hasCustomPrompt="1"/>
          </p:nvPr>
        </p:nvSpPr>
        <p:spPr>
          <a:xfrm>
            <a:off x="617550" y="2129842"/>
            <a:ext cx="936000" cy="936000"/>
          </a:xfrm>
          <a:prstGeom prst="rect">
            <a:avLst/>
          </a:prstGeom>
          <a:solidFill>
            <a:schemeClr val="accent3"/>
          </a:solidFill>
        </p:spPr>
        <p:txBody>
          <a:bodyPr anchor="ctr">
            <a:noAutofit/>
          </a:bodyPr>
          <a:lstStyle>
            <a:lvl1pPr marL="0" indent="0" algn="ctr">
              <a:lnSpc>
                <a:spcPct val="100000"/>
              </a:lnSpc>
              <a:spcAft>
                <a:spcPts val="0"/>
              </a:spcAft>
              <a:buNone/>
              <a:defRPr sz="3600" b="1" i="0" cap="all" baseline="0">
                <a:solidFill>
                  <a:schemeClr val="bg1"/>
                </a:solidFill>
                <a:latin typeface="Paris2024" panose="02010503030201020103" pitchFamily="2" charset="0"/>
              </a:defRPr>
            </a:lvl1pPr>
          </a:lstStyle>
          <a:p>
            <a:pPr lvl="0"/>
            <a:r>
              <a:rPr lang="fr-FR" dirty="0"/>
              <a:t>#</a:t>
            </a:r>
          </a:p>
        </p:txBody>
      </p:sp>
      <p:sp>
        <p:nvSpPr>
          <p:cNvPr id="8" name="Espace réservé du texte 11">
            <a:extLst>
              <a:ext uri="{FF2B5EF4-FFF2-40B4-BE49-F238E27FC236}">
                <a16:creationId xmlns:a16="http://schemas.microsoft.com/office/drawing/2014/main" id="{9BD7BD39-D5FA-194D-99B9-BDA46426B647}"/>
              </a:ext>
            </a:extLst>
          </p:cNvPr>
          <p:cNvSpPr>
            <a:spLocks noGrp="1" noChangeAspect="1"/>
          </p:cNvSpPr>
          <p:nvPr>
            <p:ph type="body" sz="quarter" idx="26" hasCustomPrompt="1"/>
          </p:nvPr>
        </p:nvSpPr>
        <p:spPr>
          <a:xfrm>
            <a:off x="4516082" y="2129842"/>
            <a:ext cx="936000" cy="936000"/>
          </a:xfrm>
          <a:prstGeom prst="rect">
            <a:avLst/>
          </a:prstGeom>
          <a:solidFill>
            <a:schemeClr val="accent1"/>
          </a:solidFill>
        </p:spPr>
        <p:txBody>
          <a:bodyPr anchor="ctr">
            <a:noAutofit/>
          </a:bodyPr>
          <a:lstStyle>
            <a:lvl1pPr marL="0" indent="0" algn="ctr">
              <a:lnSpc>
                <a:spcPct val="100000"/>
              </a:lnSpc>
              <a:spcAft>
                <a:spcPts val="0"/>
              </a:spcAft>
              <a:buNone/>
              <a:defRPr sz="3600" b="1" i="0" cap="all" baseline="0">
                <a:solidFill>
                  <a:schemeClr val="bg1"/>
                </a:solidFill>
                <a:latin typeface="Paris2024" panose="02010503030201020103" pitchFamily="2" charset="0"/>
              </a:defRPr>
            </a:lvl1pPr>
          </a:lstStyle>
          <a:p>
            <a:pPr lvl="0"/>
            <a:r>
              <a:rPr lang="fr-FR" dirty="0"/>
              <a:t>#</a:t>
            </a:r>
          </a:p>
        </p:txBody>
      </p:sp>
      <p:sp>
        <p:nvSpPr>
          <p:cNvPr id="9" name="Espace réservé du texte 11">
            <a:extLst>
              <a:ext uri="{FF2B5EF4-FFF2-40B4-BE49-F238E27FC236}">
                <a16:creationId xmlns:a16="http://schemas.microsoft.com/office/drawing/2014/main" id="{E1BC35F4-D123-4444-9110-D8FF968168F9}"/>
              </a:ext>
            </a:extLst>
          </p:cNvPr>
          <p:cNvSpPr>
            <a:spLocks noGrp="1" noChangeAspect="1"/>
          </p:cNvSpPr>
          <p:nvPr>
            <p:ph type="body" sz="quarter" idx="29" hasCustomPrompt="1"/>
          </p:nvPr>
        </p:nvSpPr>
        <p:spPr>
          <a:xfrm>
            <a:off x="8418979" y="2129842"/>
            <a:ext cx="936000" cy="936000"/>
          </a:xfrm>
          <a:prstGeom prst="rect">
            <a:avLst/>
          </a:prstGeom>
          <a:solidFill>
            <a:schemeClr val="accent5"/>
          </a:solidFill>
        </p:spPr>
        <p:txBody>
          <a:bodyPr anchor="ctr">
            <a:noAutofit/>
          </a:bodyPr>
          <a:lstStyle>
            <a:lvl1pPr marL="0" indent="0" algn="ctr">
              <a:lnSpc>
                <a:spcPct val="100000"/>
              </a:lnSpc>
              <a:spcAft>
                <a:spcPts val="0"/>
              </a:spcAft>
              <a:buNone/>
              <a:defRPr sz="3600" b="1" i="0" cap="all" baseline="0">
                <a:solidFill>
                  <a:schemeClr val="bg1"/>
                </a:solidFill>
                <a:latin typeface="Paris2024" panose="02010503030201020103" pitchFamily="2" charset="0"/>
              </a:defRPr>
            </a:lvl1pPr>
          </a:lstStyle>
          <a:p>
            <a:pPr lvl="0"/>
            <a:r>
              <a:rPr lang="fr-FR" dirty="0"/>
              <a:t>#</a:t>
            </a:r>
          </a:p>
        </p:txBody>
      </p:sp>
      <p:sp>
        <p:nvSpPr>
          <p:cNvPr id="10" name="Espace réservé du texte 11">
            <a:extLst>
              <a:ext uri="{FF2B5EF4-FFF2-40B4-BE49-F238E27FC236}">
                <a16:creationId xmlns:a16="http://schemas.microsoft.com/office/drawing/2014/main" id="{34AB1171-F322-1F4E-895F-5312C442F292}"/>
              </a:ext>
            </a:extLst>
          </p:cNvPr>
          <p:cNvSpPr>
            <a:spLocks noGrp="1"/>
          </p:cNvSpPr>
          <p:nvPr>
            <p:ph type="body" sz="quarter" idx="39"/>
          </p:nvPr>
        </p:nvSpPr>
        <p:spPr>
          <a:xfrm>
            <a:off x="5623890" y="2141056"/>
            <a:ext cx="2160000" cy="519953"/>
          </a:xfrm>
          <a:prstGeom prst="rect">
            <a:avLst/>
          </a:prstGeom>
        </p:spPr>
        <p:txBody>
          <a:bodyPr anchor="t">
            <a:noAutofit/>
          </a:bodyPr>
          <a:lstStyle>
            <a:lvl1pPr marL="0" indent="0">
              <a:lnSpc>
                <a:spcPct val="78000"/>
              </a:lnSpc>
              <a:spcAft>
                <a:spcPts val="0"/>
              </a:spcAft>
              <a:buNone/>
              <a:defRPr sz="1600" b="1" i="0" cap="none" baseline="0">
                <a:solidFill>
                  <a:schemeClr val="accent2"/>
                </a:solidFill>
                <a:latin typeface="Paris2024 Semibold" panose="02010503030201020103" pitchFamily="2" charset="0"/>
              </a:defRPr>
            </a:lvl1pPr>
          </a:lstStyle>
          <a:p>
            <a:pPr lvl="0"/>
            <a:endParaRPr lang="fr-FR" dirty="0"/>
          </a:p>
        </p:txBody>
      </p:sp>
      <p:sp>
        <p:nvSpPr>
          <p:cNvPr id="11" name="Espace réservé du texte 11">
            <a:extLst>
              <a:ext uri="{FF2B5EF4-FFF2-40B4-BE49-F238E27FC236}">
                <a16:creationId xmlns:a16="http://schemas.microsoft.com/office/drawing/2014/main" id="{114B72FA-28A1-AF49-9D66-804CB223B8B2}"/>
              </a:ext>
            </a:extLst>
          </p:cNvPr>
          <p:cNvSpPr>
            <a:spLocks noGrp="1"/>
          </p:cNvSpPr>
          <p:nvPr>
            <p:ph type="body" sz="quarter" idx="40"/>
          </p:nvPr>
        </p:nvSpPr>
        <p:spPr>
          <a:xfrm>
            <a:off x="5623890" y="2668294"/>
            <a:ext cx="2160000" cy="1080000"/>
          </a:xfrm>
          <a:prstGeom prst="rect">
            <a:avLst/>
          </a:prstGeom>
        </p:spPr>
        <p:txBody>
          <a:bodyPr anchor="t" anchorCtr="0">
            <a:noAutofit/>
          </a:bodyPr>
          <a:lstStyle>
            <a:lvl1pPr marL="0" indent="0">
              <a:lnSpc>
                <a:spcPct val="100000"/>
              </a:lnSpc>
              <a:spcAft>
                <a:spcPts val="600"/>
              </a:spcAft>
              <a:buNone/>
              <a:defRPr sz="1400" b="0" i="0">
                <a:solidFill>
                  <a:schemeClr val="tx1"/>
                </a:solidFill>
                <a:latin typeface="Source Sans Pro Light" panose="020B0403030403020204" pitchFamily="34" charset="77"/>
              </a:defRPr>
            </a:lvl1pPr>
          </a:lstStyle>
          <a:p>
            <a:pPr lvl="0"/>
            <a:endParaRPr lang="fr-FR" dirty="0"/>
          </a:p>
        </p:txBody>
      </p:sp>
      <p:sp>
        <p:nvSpPr>
          <p:cNvPr id="12" name="Espace réservé du texte 11">
            <a:extLst>
              <a:ext uri="{FF2B5EF4-FFF2-40B4-BE49-F238E27FC236}">
                <a16:creationId xmlns:a16="http://schemas.microsoft.com/office/drawing/2014/main" id="{79E529E1-9E67-E848-98A3-57360837266B}"/>
              </a:ext>
            </a:extLst>
          </p:cNvPr>
          <p:cNvSpPr>
            <a:spLocks noGrp="1"/>
          </p:cNvSpPr>
          <p:nvPr>
            <p:ph type="body" sz="quarter" idx="41"/>
          </p:nvPr>
        </p:nvSpPr>
        <p:spPr>
          <a:xfrm>
            <a:off x="9526787" y="2141056"/>
            <a:ext cx="2160000" cy="519953"/>
          </a:xfrm>
          <a:prstGeom prst="rect">
            <a:avLst/>
          </a:prstGeom>
        </p:spPr>
        <p:txBody>
          <a:bodyPr anchor="t">
            <a:noAutofit/>
          </a:bodyPr>
          <a:lstStyle>
            <a:lvl1pPr marL="0" indent="0">
              <a:lnSpc>
                <a:spcPct val="78000"/>
              </a:lnSpc>
              <a:spcAft>
                <a:spcPts val="0"/>
              </a:spcAft>
              <a:buNone/>
              <a:defRPr sz="1600" b="1" i="0" cap="none" baseline="0">
                <a:solidFill>
                  <a:schemeClr val="accent2"/>
                </a:solidFill>
                <a:latin typeface="Paris2024 Semibold" panose="02010503030201020103" pitchFamily="2" charset="0"/>
              </a:defRPr>
            </a:lvl1pPr>
          </a:lstStyle>
          <a:p>
            <a:pPr lvl="0"/>
            <a:endParaRPr lang="fr-FR" dirty="0"/>
          </a:p>
        </p:txBody>
      </p:sp>
      <p:sp>
        <p:nvSpPr>
          <p:cNvPr id="13" name="Espace réservé du texte 11">
            <a:extLst>
              <a:ext uri="{FF2B5EF4-FFF2-40B4-BE49-F238E27FC236}">
                <a16:creationId xmlns:a16="http://schemas.microsoft.com/office/drawing/2014/main" id="{FDE6AF67-AF29-424C-81D6-649164D8A022}"/>
              </a:ext>
            </a:extLst>
          </p:cNvPr>
          <p:cNvSpPr>
            <a:spLocks noGrp="1"/>
          </p:cNvSpPr>
          <p:nvPr>
            <p:ph type="body" sz="quarter" idx="42"/>
          </p:nvPr>
        </p:nvSpPr>
        <p:spPr>
          <a:xfrm>
            <a:off x="9526787" y="2668294"/>
            <a:ext cx="2160000" cy="1080000"/>
          </a:xfrm>
          <a:prstGeom prst="rect">
            <a:avLst/>
          </a:prstGeom>
        </p:spPr>
        <p:txBody>
          <a:bodyPr anchor="t" anchorCtr="0">
            <a:noAutofit/>
          </a:bodyPr>
          <a:lstStyle>
            <a:lvl1pPr marL="0" indent="0">
              <a:lnSpc>
                <a:spcPct val="100000"/>
              </a:lnSpc>
              <a:spcAft>
                <a:spcPts val="600"/>
              </a:spcAft>
              <a:buNone/>
              <a:defRPr sz="1400" b="0" i="0">
                <a:solidFill>
                  <a:schemeClr val="tx1"/>
                </a:solidFill>
                <a:latin typeface="Source Sans Pro Light" panose="020B0403030403020204" pitchFamily="34" charset="77"/>
              </a:defRPr>
            </a:lvl1pPr>
          </a:lstStyle>
          <a:p>
            <a:pPr lvl="0"/>
            <a:endParaRPr lang="fr-FR" dirty="0"/>
          </a:p>
        </p:txBody>
      </p:sp>
      <p:sp>
        <p:nvSpPr>
          <p:cNvPr id="14" name="Espace réservé du texte 11">
            <a:extLst>
              <a:ext uri="{FF2B5EF4-FFF2-40B4-BE49-F238E27FC236}">
                <a16:creationId xmlns:a16="http://schemas.microsoft.com/office/drawing/2014/main" id="{2E962798-A9E2-1F46-9D0D-A552096BD700}"/>
              </a:ext>
            </a:extLst>
          </p:cNvPr>
          <p:cNvSpPr>
            <a:spLocks noGrp="1"/>
          </p:cNvSpPr>
          <p:nvPr>
            <p:ph type="body" sz="quarter" idx="43"/>
          </p:nvPr>
        </p:nvSpPr>
        <p:spPr>
          <a:xfrm>
            <a:off x="1720994" y="4316219"/>
            <a:ext cx="2160000" cy="519953"/>
          </a:xfrm>
          <a:prstGeom prst="rect">
            <a:avLst/>
          </a:prstGeom>
        </p:spPr>
        <p:txBody>
          <a:bodyPr anchor="t">
            <a:noAutofit/>
          </a:bodyPr>
          <a:lstStyle>
            <a:lvl1pPr marL="0" indent="0">
              <a:lnSpc>
                <a:spcPct val="78000"/>
              </a:lnSpc>
              <a:spcAft>
                <a:spcPts val="0"/>
              </a:spcAft>
              <a:buNone/>
              <a:defRPr sz="1600" b="1" i="0" cap="none" baseline="0">
                <a:solidFill>
                  <a:schemeClr val="accent2"/>
                </a:solidFill>
                <a:latin typeface="Paris2024 Semibold" panose="02010503030201020103" pitchFamily="2" charset="0"/>
              </a:defRPr>
            </a:lvl1pPr>
          </a:lstStyle>
          <a:p>
            <a:pPr lvl="0"/>
            <a:endParaRPr lang="fr-FR" dirty="0"/>
          </a:p>
        </p:txBody>
      </p:sp>
      <p:sp>
        <p:nvSpPr>
          <p:cNvPr id="15" name="Espace réservé du texte 11">
            <a:extLst>
              <a:ext uri="{FF2B5EF4-FFF2-40B4-BE49-F238E27FC236}">
                <a16:creationId xmlns:a16="http://schemas.microsoft.com/office/drawing/2014/main" id="{87941683-3B50-9D41-A462-F2757E4A040F}"/>
              </a:ext>
            </a:extLst>
          </p:cNvPr>
          <p:cNvSpPr>
            <a:spLocks noGrp="1"/>
          </p:cNvSpPr>
          <p:nvPr>
            <p:ph type="body" sz="quarter" idx="44"/>
          </p:nvPr>
        </p:nvSpPr>
        <p:spPr>
          <a:xfrm>
            <a:off x="1720994" y="4843458"/>
            <a:ext cx="2160000" cy="1080000"/>
          </a:xfrm>
          <a:prstGeom prst="rect">
            <a:avLst/>
          </a:prstGeom>
        </p:spPr>
        <p:txBody>
          <a:bodyPr anchor="t" anchorCtr="0">
            <a:noAutofit/>
          </a:bodyPr>
          <a:lstStyle>
            <a:lvl1pPr marL="0" indent="0">
              <a:lnSpc>
                <a:spcPct val="100000"/>
              </a:lnSpc>
              <a:spcAft>
                <a:spcPts val="600"/>
              </a:spcAft>
              <a:buNone/>
              <a:defRPr sz="1400" b="0" i="0">
                <a:solidFill>
                  <a:schemeClr val="tx1"/>
                </a:solidFill>
                <a:latin typeface="Source Sans Pro Light" panose="020B0403030403020204" pitchFamily="34" charset="77"/>
              </a:defRPr>
            </a:lvl1pPr>
          </a:lstStyle>
          <a:p>
            <a:pPr lvl="0"/>
            <a:endParaRPr lang="fr-FR" dirty="0"/>
          </a:p>
        </p:txBody>
      </p:sp>
      <p:sp>
        <p:nvSpPr>
          <p:cNvPr id="16" name="Espace réservé du texte 11">
            <a:extLst>
              <a:ext uri="{FF2B5EF4-FFF2-40B4-BE49-F238E27FC236}">
                <a16:creationId xmlns:a16="http://schemas.microsoft.com/office/drawing/2014/main" id="{231B9541-7A4A-2E41-88C7-114FA46C8E4F}"/>
              </a:ext>
            </a:extLst>
          </p:cNvPr>
          <p:cNvSpPr>
            <a:spLocks noGrp="1" noChangeAspect="1"/>
          </p:cNvSpPr>
          <p:nvPr>
            <p:ph type="body" sz="quarter" idx="45" hasCustomPrompt="1"/>
          </p:nvPr>
        </p:nvSpPr>
        <p:spPr>
          <a:xfrm>
            <a:off x="613186" y="4305006"/>
            <a:ext cx="936000" cy="936000"/>
          </a:xfrm>
          <a:prstGeom prst="rect">
            <a:avLst/>
          </a:prstGeom>
          <a:solidFill>
            <a:schemeClr val="accent5"/>
          </a:solidFill>
        </p:spPr>
        <p:txBody>
          <a:bodyPr anchor="ctr">
            <a:noAutofit/>
          </a:bodyPr>
          <a:lstStyle>
            <a:lvl1pPr marL="0" indent="0" algn="ctr">
              <a:lnSpc>
                <a:spcPct val="100000"/>
              </a:lnSpc>
              <a:spcAft>
                <a:spcPts val="0"/>
              </a:spcAft>
              <a:buNone/>
              <a:defRPr sz="3600" b="1" i="0" cap="all" baseline="0">
                <a:solidFill>
                  <a:schemeClr val="bg1"/>
                </a:solidFill>
                <a:latin typeface="Paris2024" panose="02010503030201020103" pitchFamily="2" charset="0"/>
              </a:defRPr>
            </a:lvl1pPr>
          </a:lstStyle>
          <a:p>
            <a:pPr lvl="0"/>
            <a:r>
              <a:rPr lang="fr-FR" dirty="0"/>
              <a:t>#</a:t>
            </a:r>
          </a:p>
        </p:txBody>
      </p:sp>
      <p:sp>
        <p:nvSpPr>
          <p:cNvPr id="17" name="Espace réservé du texte 11">
            <a:extLst>
              <a:ext uri="{FF2B5EF4-FFF2-40B4-BE49-F238E27FC236}">
                <a16:creationId xmlns:a16="http://schemas.microsoft.com/office/drawing/2014/main" id="{37BE1A2D-AA9B-D64B-B7FF-7DC8A520845E}"/>
              </a:ext>
            </a:extLst>
          </p:cNvPr>
          <p:cNvSpPr>
            <a:spLocks noGrp="1" noChangeAspect="1"/>
          </p:cNvSpPr>
          <p:nvPr>
            <p:ph type="body" sz="quarter" idx="46" hasCustomPrompt="1"/>
          </p:nvPr>
        </p:nvSpPr>
        <p:spPr>
          <a:xfrm>
            <a:off x="4516082" y="4305006"/>
            <a:ext cx="936000" cy="936000"/>
          </a:xfrm>
          <a:prstGeom prst="rect">
            <a:avLst/>
          </a:prstGeom>
          <a:solidFill>
            <a:schemeClr val="accent3"/>
          </a:solidFill>
        </p:spPr>
        <p:txBody>
          <a:bodyPr anchor="ctr">
            <a:noAutofit/>
          </a:bodyPr>
          <a:lstStyle>
            <a:lvl1pPr marL="0" indent="0" algn="ctr">
              <a:lnSpc>
                <a:spcPct val="100000"/>
              </a:lnSpc>
              <a:spcAft>
                <a:spcPts val="0"/>
              </a:spcAft>
              <a:buNone/>
              <a:defRPr sz="3600" b="1" i="0" cap="all" baseline="0">
                <a:solidFill>
                  <a:schemeClr val="bg1"/>
                </a:solidFill>
                <a:latin typeface="Paris2024" panose="02010503030201020103" pitchFamily="2" charset="0"/>
              </a:defRPr>
            </a:lvl1pPr>
          </a:lstStyle>
          <a:p>
            <a:pPr lvl="0"/>
            <a:r>
              <a:rPr lang="fr-FR" dirty="0"/>
              <a:t>#</a:t>
            </a:r>
          </a:p>
        </p:txBody>
      </p:sp>
      <p:sp>
        <p:nvSpPr>
          <p:cNvPr id="18" name="Espace réservé du texte 11">
            <a:extLst>
              <a:ext uri="{FF2B5EF4-FFF2-40B4-BE49-F238E27FC236}">
                <a16:creationId xmlns:a16="http://schemas.microsoft.com/office/drawing/2014/main" id="{385CAC2E-75B4-294B-9919-E46345F05F83}"/>
              </a:ext>
            </a:extLst>
          </p:cNvPr>
          <p:cNvSpPr>
            <a:spLocks noGrp="1" noChangeAspect="1"/>
          </p:cNvSpPr>
          <p:nvPr>
            <p:ph type="body" sz="quarter" idx="47" hasCustomPrompt="1"/>
          </p:nvPr>
        </p:nvSpPr>
        <p:spPr>
          <a:xfrm>
            <a:off x="8418979" y="4305006"/>
            <a:ext cx="936000" cy="936000"/>
          </a:xfrm>
          <a:prstGeom prst="rect">
            <a:avLst/>
          </a:prstGeom>
          <a:solidFill>
            <a:schemeClr val="accent1"/>
          </a:solidFill>
        </p:spPr>
        <p:txBody>
          <a:bodyPr anchor="ctr">
            <a:noAutofit/>
          </a:bodyPr>
          <a:lstStyle>
            <a:lvl1pPr marL="0" indent="0" algn="ctr">
              <a:lnSpc>
                <a:spcPct val="100000"/>
              </a:lnSpc>
              <a:spcAft>
                <a:spcPts val="0"/>
              </a:spcAft>
              <a:buNone/>
              <a:defRPr sz="3600" b="1" i="0" cap="all" baseline="0">
                <a:solidFill>
                  <a:schemeClr val="bg1"/>
                </a:solidFill>
                <a:latin typeface="Paris2024" panose="02010503030201020103" pitchFamily="2" charset="0"/>
              </a:defRPr>
            </a:lvl1pPr>
          </a:lstStyle>
          <a:p>
            <a:pPr lvl="0"/>
            <a:r>
              <a:rPr lang="fr-FR" dirty="0"/>
              <a:t>#</a:t>
            </a:r>
          </a:p>
        </p:txBody>
      </p:sp>
      <p:sp>
        <p:nvSpPr>
          <p:cNvPr id="19" name="Espace réservé du texte 11">
            <a:extLst>
              <a:ext uri="{FF2B5EF4-FFF2-40B4-BE49-F238E27FC236}">
                <a16:creationId xmlns:a16="http://schemas.microsoft.com/office/drawing/2014/main" id="{5FAAF3DA-9A23-2349-A578-064B0AC0722A}"/>
              </a:ext>
            </a:extLst>
          </p:cNvPr>
          <p:cNvSpPr>
            <a:spLocks noGrp="1"/>
          </p:cNvSpPr>
          <p:nvPr>
            <p:ph type="body" sz="quarter" idx="48"/>
          </p:nvPr>
        </p:nvSpPr>
        <p:spPr>
          <a:xfrm>
            <a:off x="5623890" y="4316219"/>
            <a:ext cx="2160000" cy="519953"/>
          </a:xfrm>
          <a:prstGeom prst="rect">
            <a:avLst/>
          </a:prstGeom>
        </p:spPr>
        <p:txBody>
          <a:bodyPr anchor="t">
            <a:noAutofit/>
          </a:bodyPr>
          <a:lstStyle>
            <a:lvl1pPr marL="0" indent="0">
              <a:lnSpc>
                <a:spcPct val="78000"/>
              </a:lnSpc>
              <a:spcAft>
                <a:spcPts val="0"/>
              </a:spcAft>
              <a:buNone/>
              <a:defRPr sz="1600" b="1" i="0" cap="none" baseline="0">
                <a:solidFill>
                  <a:schemeClr val="accent2"/>
                </a:solidFill>
                <a:latin typeface="Paris2024 Semibold" panose="02010503030201020103" pitchFamily="2" charset="0"/>
              </a:defRPr>
            </a:lvl1pPr>
          </a:lstStyle>
          <a:p>
            <a:pPr lvl="0"/>
            <a:endParaRPr lang="fr-FR" dirty="0"/>
          </a:p>
        </p:txBody>
      </p:sp>
      <p:sp>
        <p:nvSpPr>
          <p:cNvPr id="20" name="Espace réservé du texte 11">
            <a:extLst>
              <a:ext uri="{FF2B5EF4-FFF2-40B4-BE49-F238E27FC236}">
                <a16:creationId xmlns:a16="http://schemas.microsoft.com/office/drawing/2014/main" id="{1B3D8A8C-2B1F-6E41-8531-B848A1DD0390}"/>
              </a:ext>
            </a:extLst>
          </p:cNvPr>
          <p:cNvSpPr>
            <a:spLocks noGrp="1"/>
          </p:cNvSpPr>
          <p:nvPr>
            <p:ph type="body" sz="quarter" idx="49"/>
          </p:nvPr>
        </p:nvSpPr>
        <p:spPr>
          <a:xfrm>
            <a:off x="5623890" y="4843458"/>
            <a:ext cx="2160000" cy="1080000"/>
          </a:xfrm>
          <a:prstGeom prst="rect">
            <a:avLst/>
          </a:prstGeom>
        </p:spPr>
        <p:txBody>
          <a:bodyPr anchor="t" anchorCtr="0">
            <a:noAutofit/>
          </a:bodyPr>
          <a:lstStyle>
            <a:lvl1pPr marL="0" indent="0">
              <a:lnSpc>
                <a:spcPct val="100000"/>
              </a:lnSpc>
              <a:spcAft>
                <a:spcPts val="600"/>
              </a:spcAft>
              <a:buNone/>
              <a:defRPr sz="1400" b="0" i="0">
                <a:solidFill>
                  <a:schemeClr val="tx1"/>
                </a:solidFill>
                <a:latin typeface="Source Sans Pro Light" panose="020B0403030403020204" pitchFamily="34" charset="77"/>
              </a:defRPr>
            </a:lvl1pPr>
          </a:lstStyle>
          <a:p>
            <a:pPr lvl="0"/>
            <a:endParaRPr lang="fr-FR" dirty="0"/>
          </a:p>
        </p:txBody>
      </p:sp>
      <p:sp>
        <p:nvSpPr>
          <p:cNvPr id="21" name="Espace réservé du texte 11">
            <a:extLst>
              <a:ext uri="{FF2B5EF4-FFF2-40B4-BE49-F238E27FC236}">
                <a16:creationId xmlns:a16="http://schemas.microsoft.com/office/drawing/2014/main" id="{A2C07EC0-1231-4D4C-AC12-C6913A685499}"/>
              </a:ext>
            </a:extLst>
          </p:cNvPr>
          <p:cNvSpPr>
            <a:spLocks noGrp="1"/>
          </p:cNvSpPr>
          <p:nvPr>
            <p:ph type="body" sz="quarter" idx="50"/>
          </p:nvPr>
        </p:nvSpPr>
        <p:spPr>
          <a:xfrm>
            <a:off x="9526787" y="4316219"/>
            <a:ext cx="2160000" cy="519953"/>
          </a:xfrm>
          <a:prstGeom prst="rect">
            <a:avLst/>
          </a:prstGeom>
        </p:spPr>
        <p:txBody>
          <a:bodyPr anchor="t">
            <a:noAutofit/>
          </a:bodyPr>
          <a:lstStyle>
            <a:lvl1pPr marL="0" indent="0">
              <a:lnSpc>
                <a:spcPct val="78000"/>
              </a:lnSpc>
              <a:spcAft>
                <a:spcPts val="0"/>
              </a:spcAft>
              <a:buNone/>
              <a:defRPr sz="1600" b="1" i="0" cap="none" baseline="0">
                <a:solidFill>
                  <a:schemeClr val="accent2"/>
                </a:solidFill>
                <a:latin typeface="Paris2024 Semibold" panose="02010503030201020103" pitchFamily="2" charset="0"/>
              </a:defRPr>
            </a:lvl1pPr>
          </a:lstStyle>
          <a:p>
            <a:pPr lvl="0"/>
            <a:endParaRPr lang="fr-FR" dirty="0"/>
          </a:p>
        </p:txBody>
      </p:sp>
      <p:sp>
        <p:nvSpPr>
          <p:cNvPr id="22" name="Espace réservé du texte 11">
            <a:extLst>
              <a:ext uri="{FF2B5EF4-FFF2-40B4-BE49-F238E27FC236}">
                <a16:creationId xmlns:a16="http://schemas.microsoft.com/office/drawing/2014/main" id="{22908B30-9150-4D47-A2EB-A87F406FB23B}"/>
              </a:ext>
            </a:extLst>
          </p:cNvPr>
          <p:cNvSpPr>
            <a:spLocks noGrp="1"/>
          </p:cNvSpPr>
          <p:nvPr>
            <p:ph type="body" sz="quarter" idx="51"/>
          </p:nvPr>
        </p:nvSpPr>
        <p:spPr>
          <a:xfrm>
            <a:off x="9526787" y="4843458"/>
            <a:ext cx="2160000" cy="1080000"/>
          </a:xfrm>
          <a:prstGeom prst="rect">
            <a:avLst/>
          </a:prstGeom>
        </p:spPr>
        <p:txBody>
          <a:bodyPr anchor="t" anchorCtr="0">
            <a:noAutofit/>
          </a:bodyPr>
          <a:lstStyle>
            <a:lvl1pPr marL="0" indent="0">
              <a:lnSpc>
                <a:spcPct val="100000"/>
              </a:lnSpc>
              <a:spcAft>
                <a:spcPts val="600"/>
              </a:spcAft>
              <a:buNone/>
              <a:defRPr sz="1400" b="0" i="0">
                <a:solidFill>
                  <a:schemeClr val="tx1"/>
                </a:solidFill>
                <a:latin typeface="Source Sans Pro Light" panose="020B0403030403020204" pitchFamily="34" charset="77"/>
              </a:defRPr>
            </a:lvl1pPr>
          </a:lstStyle>
          <a:p>
            <a:pPr lvl="0"/>
            <a:endParaRPr lang="fr-FR" dirty="0"/>
          </a:p>
        </p:txBody>
      </p:sp>
      <p:sp>
        <p:nvSpPr>
          <p:cNvPr id="25" name="Espace réservé du texte 3">
            <a:extLst>
              <a:ext uri="{FF2B5EF4-FFF2-40B4-BE49-F238E27FC236}">
                <a16:creationId xmlns:a16="http://schemas.microsoft.com/office/drawing/2014/main" id="{D8705D92-9312-E145-9BAD-289F7C457EB9}"/>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6" name="Titre 1">
            <a:extLst>
              <a:ext uri="{FF2B5EF4-FFF2-40B4-BE49-F238E27FC236}">
                <a16:creationId xmlns:a16="http://schemas.microsoft.com/office/drawing/2014/main" id="{1C76AE94-BE64-1C4C-8ED3-CEE7F806D193}"/>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27" name="Espace réservé du numéro de diapositive 2">
            <a:extLst>
              <a:ext uri="{FF2B5EF4-FFF2-40B4-BE49-F238E27FC236}">
                <a16:creationId xmlns:a16="http://schemas.microsoft.com/office/drawing/2014/main" id="{89E7EDD4-94C4-C542-B698-15498EAD19D9}"/>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28" name="Espace réservé du pied de page 4">
            <a:extLst>
              <a:ext uri="{FF2B5EF4-FFF2-40B4-BE49-F238E27FC236}">
                <a16:creationId xmlns:a16="http://schemas.microsoft.com/office/drawing/2014/main" id="{A6711266-ECCE-7943-9FFD-F528E68B5B30}"/>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9" name="ZoneTexte 28">
            <a:extLst>
              <a:ext uri="{FF2B5EF4-FFF2-40B4-BE49-F238E27FC236}">
                <a16:creationId xmlns:a16="http://schemas.microsoft.com/office/drawing/2014/main" id="{AB061F87-455F-A048-9795-EAB2F19F340D}"/>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30" name="Espace réservé de la date 3">
            <a:extLst>
              <a:ext uri="{FF2B5EF4-FFF2-40B4-BE49-F238E27FC236}">
                <a16:creationId xmlns:a16="http://schemas.microsoft.com/office/drawing/2014/main" id="{7D1C25D7-F80B-C442-8B59-6A17F1E69DA8}"/>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3116887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Graph 1">
    <p:spTree>
      <p:nvGrpSpPr>
        <p:cNvPr id="1" name=""/>
        <p:cNvGrpSpPr/>
        <p:nvPr/>
      </p:nvGrpSpPr>
      <p:grpSpPr>
        <a:xfrm>
          <a:off x="0" y="0"/>
          <a:ext cx="0" cy="0"/>
          <a:chOff x="0" y="0"/>
          <a:chExt cx="0" cy="0"/>
        </a:xfrm>
      </p:grpSpPr>
      <p:sp>
        <p:nvSpPr>
          <p:cNvPr id="5" name="Espace réservé du graphique 8">
            <a:extLst>
              <a:ext uri="{FF2B5EF4-FFF2-40B4-BE49-F238E27FC236}">
                <a16:creationId xmlns:a16="http://schemas.microsoft.com/office/drawing/2014/main" id="{E6BC2745-6FA7-E344-AA31-E5569DAD13DD}"/>
              </a:ext>
            </a:extLst>
          </p:cNvPr>
          <p:cNvSpPr>
            <a:spLocks noGrp="1"/>
          </p:cNvSpPr>
          <p:nvPr>
            <p:ph type="chart" sz="quarter" idx="15"/>
          </p:nvPr>
        </p:nvSpPr>
        <p:spPr>
          <a:xfrm>
            <a:off x="4414199" y="1926770"/>
            <a:ext cx="7164615" cy="4058393"/>
          </a:xfrm>
          <a:prstGeom prst="rect">
            <a:avLst/>
          </a:prstGeom>
        </p:spPr>
        <p:txBody>
          <a:bodyPr>
            <a:noAutofit/>
          </a:bodyPr>
          <a:lstStyle>
            <a:lvl1pPr algn="ctr">
              <a:defRPr sz="1200"/>
            </a:lvl1pPr>
          </a:lstStyle>
          <a:p>
            <a:endParaRPr lang="fr-FR" dirty="0"/>
          </a:p>
        </p:txBody>
      </p:sp>
      <p:sp>
        <p:nvSpPr>
          <p:cNvPr id="6" name="Espace réservé du contenu 2">
            <a:extLst>
              <a:ext uri="{FF2B5EF4-FFF2-40B4-BE49-F238E27FC236}">
                <a16:creationId xmlns:a16="http://schemas.microsoft.com/office/drawing/2014/main" id="{F31D23E4-5218-CA4C-BA87-8D5020286C52}"/>
              </a:ext>
            </a:extLst>
          </p:cNvPr>
          <p:cNvSpPr>
            <a:spLocks noGrp="1"/>
          </p:cNvSpPr>
          <p:nvPr>
            <p:ph idx="1"/>
          </p:nvPr>
        </p:nvSpPr>
        <p:spPr>
          <a:xfrm>
            <a:off x="613186" y="1926771"/>
            <a:ext cx="3259567" cy="4058394"/>
          </a:xfrm>
        </p:spPr>
        <p:txBody>
          <a:bodyPr>
            <a:normAutofit/>
          </a:bodyPr>
          <a:lstStyle>
            <a:lvl1pPr>
              <a:defRPr sz="1600"/>
            </a:lvl1pPr>
            <a:lvl2pPr>
              <a:defRPr sz="1600"/>
            </a:lvl2pPr>
            <a:lvl3pPr>
              <a:defRPr sz="1400"/>
            </a:lvl3pPr>
          </a:lstStyle>
          <a:p>
            <a:pPr lvl="0"/>
            <a:r>
              <a:rPr lang="fr-FR" dirty="0"/>
              <a:t>Cliquez pour modifier les styles du texte du masque</a:t>
            </a:r>
          </a:p>
        </p:txBody>
      </p:sp>
      <p:sp>
        <p:nvSpPr>
          <p:cNvPr id="12" name="Espace réservé du texte 3">
            <a:extLst>
              <a:ext uri="{FF2B5EF4-FFF2-40B4-BE49-F238E27FC236}">
                <a16:creationId xmlns:a16="http://schemas.microsoft.com/office/drawing/2014/main" id="{5665F810-B675-A54F-B266-61875C2B9CD0}"/>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3" name="Titre 1">
            <a:extLst>
              <a:ext uri="{FF2B5EF4-FFF2-40B4-BE49-F238E27FC236}">
                <a16:creationId xmlns:a16="http://schemas.microsoft.com/office/drawing/2014/main" id="{C99C2D0C-345D-B846-9546-4C6E4A4F0CCB}"/>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10" name="Espace réservé du numéro de diapositive 2">
            <a:extLst>
              <a:ext uri="{FF2B5EF4-FFF2-40B4-BE49-F238E27FC236}">
                <a16:creationId xmlns:a16="http://schemas.microsoft.com/office/drawing/2014/main" id="{EBD252EF-F1E1-9440-9B9D-5AA467319BB6}"/>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4" name="Espace réservé du pied de page 4">
            <a:extLst>
              <a:ext uri="{FF2B5EF4-FFF2-40B4-BE49-F238E27FC236}">
                <a16:creationId xmlns:a16="http://schemas.microsoft.com/office/drawing/2014/main" id="{CE20EBD5-B898-704A-99D6-A959F2814050}"/>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5" name="ZoneTexte 14">
            <a:extLst>
              <a:ext uri="{FF2B5EF4-FFF2-40B4-BE49-F238E27FC236}">
                <a16:creationId xmlns:a16="http://schemas.microsoft.com/office/drawing/2014/main" id="{383DB07E-F868-6E45-A252-7B02D2ADDD95}"/>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6" name="Espace réservé de la date 3">
            <a:extLst>
              <a:ext uri="{FF2B5EF4-FFF2-40B4-BE49-F238E27FC236}">
                <a16:creationId xmlns:a16="http://schemas.microsoft.com/office/drawing/2014/main" id="{1D5F6708-620C-9C48-9A41-60DB24687767}"/>
              </a:ext>
            </a:extLst>
          </p:cNvPr>
          <p:cNvSpPr>
            <a:spLocks noGrp="1"/>
          </p:cNvSpPr>
          <p:nvPr>
            <p:ph type="dt" sz="half" idx="16"/>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8059393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Graph 2">
    <p:spTree>
      <p:nvGrpSpPr>
        <p:cNvPr id="1" name=""/>
        <p:cNvGrpSpPr/>
        <p:nvPr/>
      </p:nvGrpSpPr>
      <p:grpSpPr>
        <a:xfrm>
          <a:off x="0" y="0"/>
          <a:ext cx="0" cy="0"/>
          <a:chOff x="0" y="0"/>
          <a:chExt cx="0" cy="0"/>
        </a:xfrm>
      </p:grpSpPr>
      <p:sp>
        <p:nvSpPr>
          <p:cNvPr id="5" name="Espace réservé du graphique 8">
            <a:extLst>
              <a:ext uri="{FF2B5EF4-FFF2-40B4-BE49-F238E27FC236}">
                <a16:creationId xmlns:a16="http://schemas.microsoft.com/office/drawing/2014/main" id="{9E37FBF7-1993-0446-A72C-B8A021369CE8}"/>
              </a:ext>
            </a:extLst>
          </p:cNvPr>
          <p:cNvSpPr>
            <a:spLocks noGrp="1"/>
          </p:cNvSpPr>
          <p:nvPr>
            <p:ph type="chart" sz="quarter" idx="15"/>
          </p:nvPr>
        </p:nvSpPr>
        <p:spPr>
          <a:xfrm>
            <a:off x="613185" y="2153953"/>
            <a:ext cx="4444639" cy="3589122"/>
          </a:xfrm>
          <a:prstGeom prst="rect">
            <a:avLst/>
          </a:prstGeom>
        </p:spPr>
        <p:txBody>
          <a:bodyPr>
            <a:noAutofit/>
          </a:bodyPr>
          <a:lstStyle>
            <a:lvl1pPr algn="ctr">
              <a:defRPr sz="1200"/>
            </a:lvl1pPr>
          </a:lstStyle>
          <a:p>
            <a:endParaRPr lang="fr-FR" dirty="0"/>
          </a:p>
        </p:txBody>
      </p:sp>
      <p:sp>
        <p:nvSpPr>
          <p:cNvPr id="6" name="Espace réservé du texte 16">
            <a:extLst>
              <a:ext uri="{FF2B5EF4-FFF2-40B4-BE49-F238E27FC236}">
                <a16:creationId xmlns:a16="http://schemas.microsoft.com/office/drawing/2014/main" id="{88297654-B68B-FD49-B98E-83967C22896E}"/>
              </a:ext>
            </a:extLst>
          </p:cNvPr>
          <p:cNvSpPr>
            <a:spLocks noGrp="1"/>
          </p:cNvSpPr>
          <p:nvPr>
            <p:ph type="body" sz="quarter" idx="16" hasCustomPrompt="1"/>
          </p:nvPr>
        </p:nvSpPr>
        <p:spPr>
          <a:xfrm>
            <a:off x="5722150" y="2352015"/>
            <a:ext cx="1790816" cy="1537277"/>
          </a:xfrm>
          <a:prstGeom prst="rect">
            <a:avLst/>
          </a:prstGeom>
        </p:spPr>
        <p:txBody>
          <a:bodyPr anchor="b"/>
          <a:lstStyle>
            <a:lvl1pPr marL="0" marR="0" indent="0" algn="ctr" defTabSz="457200" eaLnBrk="1" fontAlgn="auto" latinLnBrk="0" hangingPunct="1">
              <a:lnSpc>
                <a:spcPct val="100000"/>
              </a:lnSpc>
              <a:spcBef>
                <a:spcPts val="0"/>
              </a:spcBef>
              <a:spcAft>
                <a:spcPts val="800"/>
              </a:spcAft>
              <a:buClrTx/>
              <a:buSzTx/>
              <a:buFontTx/>
              <a:buNone/>
              <a:tabLst/>
              <a:defRPr sz="6900" b="1" i="0">
                <a:solidFill>
                  <a:schemeClr val="accent2"/>
                </a:solidFill>
                <a:latin typeface="Paris2024" panose="02010503030201020103" pitchFamily="2" charset="0"/>
              </a:defRPr>
            </a:lvl1pPr>
            <a:lvl2pPr marL="8732" indent="0">
              <a:spcBef>
                <a:spcPts val="1200"/>
              </a:spcBef>
              <a:tabLst/>
              <a:defRPr sz="1500" b="1" i="0" spc="0">
                <a:latin typeface="Paris2024" panose="02010503030201020103" pitchFamily="2" charset="0"/>
              </a:defRPr>
            </a:lvl2pPr>
            <a:lvl3pPr marL="8732" indent="0">
              <a:tabLst/>
              <a:defRPr sz="1500" b="1" i="0" spc="0">
                <a:latin typeface="Paris2024" panose="02010503030201020103" pitchFamily="2" charset="0"/>
              </a:defRPr>
            </a:lvl3pPr>
            <a:lvl4pPr marL="8732" indent="0">
              <a:tabLst/>
              <a:defRPr sz="1200" b="0" i="0" spc="0">
                <a:latin typeface="Source Sans Pro" panose="020B0503030403020204" pitchFamily="34" charset="77"/>
              </a:defRPr>
            </a:lvl4pPr>
            <a:lvl5pPr marL="8732" indent="0">
              <a:tabLst/>
              <a:defRPr sz="1200" b="0" i="0" spc="0">
                <a:latin typeface="Source Sans Pro" panose="020B0503030403020204" pitchFamily="34" charset="77"/>
              </a:defRPr>
            </a:lvl5pPr>
          </a:lstStyle>
          <a:p>
            <a:pPr marL="0" marR="0" lvl="0" indent="0" defTabSz="457200" eaLnBrk="1" fontAlgn="auto" latinLnBrk="0" hangingPunct="1">
              <a:lnSpc>
                <a:spcPct val="100000"/>
              </a:lnSpc>
              <a:spcBef>
                <a:spcPts val="0"/>
              </a:spcBef>
              <a:spcAft>
                <a:spcPts val="0"/>
              </a:spcAft>
              <a:buClrTx/>
              <a:buSzTx/>
              <a:buFontTx/>
              <a:buNone/>
              <a:tabLst/>
              <a:defRPr/>
            </a:pPr>
            <a:r>
              <a:rPr lang="fr-FR" dirty="0"/>
              <a:t>#</a:t>
            </a:r>
          </a:p>
        </p:txBody>
      </p:sp>
      <p:sp>
        <p:nvSpPr>
          <p:cNvPr id="7" name="Espace réservé du texte 16">
            <a:extLst>
              <a:ext uri="{FF2B5EF4-FFF2-40B4-BE49-F238E27FC236}">
                <a16:creationId xmlns:a16="http://schemas.microsoft.com/office/drawing/2014/main" id="{5E83A60F-E0A6-7043-8A0C-06CB5A91D21D}"/>
              </a:ext>
            </a:extLst>
          </p:cNvPr>
          <p:cNvSpPr>
            <a:spLocks noGrp="1"/>
          </p:cNvSpPr>
          <p:nvPr>
            <p:ph type="body" sz="quarter" idx="17" hasCustomPrompt="1"/>
          </p:nvPr>
        </p:nvSpPr>
        <p:spPr>
          <a:xfrm>
            <a:off x="7748740" y="2352015"/>
            <a:ext cx="1787905" cy="1537277"/>
          </a:xfrm>
          <a:prstGeom prst="rect">
            <a:avLst/>
          </a:prstGeom>
        </p:spPr>
        <p:txBody>
          <a:bodyPr anchor="b"/>
          <a:lstStyle>
            <a:lvl1pPr marL="0" marR="0" indent="0" algn="ctr" defTabSz="457200" eaLnBrk="1" fontAlgn="auto" latinLnBrk="0" hangingPunct="1">
              <a:lnSpc>
                <a:spcPct val="100000"/>
              </a:lnSpc>
              <a:spcBef>
                <a:spcPts val="0"/>
              </a:spcBef>
              <a:spcAft>
                <a:spcPts val="800"/>
              </a:spcAft>
              <a:buClrTx/>
              <a:buSzTx/>
              <a:buFontTx/>
              <a:buNone/>
              <a:tabLst/>
              <a:defRPr sz="6900" b="1" i="0">
                <a:solidFill>
                  <a:schemeClr val="accent2"/>
                </a:solidFill>
                <a:latin typeface="Paris2024" panose="02010503030201020103" pitchFamily="2" charset="0"/>
              </a:defRPr>
            </a:lvl1pPr>
            <a:lvl2pPr marL="8732" indent="0">
              <a:spcBef>
                <a:spcPts val="1200"/>
              </a:spcBef>
              <a:tabLst/>
              <a:defRPr sz="1500" b="1" i="0" spc="0">
                <a:latin typeface="Paris2024" panose="02010503030201020103" pitchFamily="2" charset="0"/>
              </a:defRPr>
            </a:lvl2pPr>
            <a:lvl3pPr marL="8732" indent="0">
              <a:tabLst/>
              <a:defRPr sz="1500" b="1" i="0" spc="0">
                <a:latin typeface="Paris2024" panose="02010503030201020103" pitchFamily="2" charset="0"/>
              </a:defRPr>
            </a:lvl3pPr>
            <a:lvl4pPr marL="8732" indent="0">
              <a:tabLst/>
              <a:defRPr sz="1200" b="0" i="0" spc="0">
                <a:latin typeface="Source Sans Pro" panose="020B0503030403020204" pitchFamily="34" charset="77"/>
              </a:defRPr>
            </a:lvl4pPr>
            <a:lvl5pPr marL="8732" indent="0">
              <a:tabLst/>
              <a:defRPr sz="1200" b="0" i="0" spc="0">
                <a:latin typeface="Source Sans Pro" panose="020B0503030403020204" pitchFamily="34" charset="77"/>
              </a:defRPr>
            </a:lvl5pPr>
          </a:lstStyle>
          <a:p>
            <a:pPr marL="0" marR="0" lvl="0" indent="0" defTabSz="457200" eaLnBrk="1" fontAlgn="auto" latinLnBrk="0" hangingPunct="1">
              <a:lnSpc>
                <a:spcPct val="100000"/>
              </a:lnSpc>
              <a:spcBef>
                <a:spcPts val="0"/>
              </a:spcBef>
              <a:spcAft>
                <a:spcPts val="0"/>
              </a:spcAft>
              <a:buClrTx/>
              <a:buSzTx/>
              <a:buFontTx/>
              <a:buNone/>
              <a:tabLst/>
              <a:defRPr/>
            </a:pPr>
            <a:r>
              <a:rPr lang="fr-FR" dirty="0"/>
              <a:t>#</a:t>
            </a:r>
          </a:p>
        </p:txBody>
      </p:sp>
      <p:sp>
        <p:nvSpPr>
          <p:cNvPr id="8" name="Espace réservé du texte 16">
            <a:extLst>
              <a:ext uri="{FF2B5EF4-FFF2-40B4-BE49-F238E27FC236}">
                <a16:creationId xmlns:a16="http://schemas.microsoft.com/office/drawing/2014/main" id="{30BBCD92-2957-4740-91B3-1BA2E6847543}"/>
              </a:ext>
            </a:extLst>
          </p:cNvPr>
          <p:cNvSpPr>
            <a:spLocks noGrp="1"/>
          </p:cNvSpPr>
          <p:nvPr>
            <p:ph type="body" sz="quarter" idx="18" hasCustomPrompt="1"/>
          </p:nvPr>
        </p:nvSpPr>
        <p:spPr>
          <a:xfrm>
            <a:off x="9787972" y="2352015"/>
            <a:ext cx="1790842" cy="1537277"/>
          </a:xfrm>
          <a:prstGeom prst="rect">
            <a:avLst/>
          </a:prstGeom>
        </p:spPr>
        <p:txBody>
          <a:bodyPr anchor="b"/>
          <a:lstStyle>
            <a:lvl1pPr marL="0" marR="0" indent="0" algn="ctr" defTabSz="457200" eaLnBrk="1" fontAlgn="auto" latinLnBrk="0" hangingPunct="1">
              <a:lnSpc>
                <a:spcPct val="100000"/>
              </a:lnSpc>
              <a:spcBef>
                <a:spcPts val="0"/>
              </a:spcBef>
              <a:spcAft>
                <a:spcPts val="800"/>
              </a:spcAft>
              <a:buClrTx/>
              <a:buSzTx/>
              <a:buFontTx/>
              <a:buNone/>
              <a:tabLst/>
              <a:defRPr sz="6900" b="1" i="0">
                <a:solidFill>
                  <a:schemeClr val="accent2"/>
                </a:solidFill>
                <a:latin typeface="Paris2024" panose="02010503030201020103" pitchFamily="2" charset="0"/>
              </a:defRPr>
            </a:lvl1pPr>
            <a:lvl2pPr marL="8732" indent="0">
              <a:spcBef>
                <a:spcPts val="1200"/>
              </a:spcBef>
              <a:tabLst/>
              <a:defRPr sz="1500" b="1" i="0" spc="0">
                <a:latin typeface="Paris2024" panose="02010503030201020103" pitchFamily="2" charset="0"/>
              </a:defRPr>
            </a:lvl2pPr>
            <a:lvl3pPr marL="8732" indent="0">
              <a:tabLst/>
              <a:defRPr sz="1500" b="1" i="0" spc="0">
                <a:latin typeface="Paris2024" panose="02010503030201020103" pitchFamily="2" charset="0"/>
              </a:defRPr>
            </a:lvl3pPr>
            <a:lvl4pPr marL="8732" indent="0">
              <a:tabLst/>
              <a:defRPr sz="1200" b="0" i="0" spc="0">
                <a:latin typeface="Source Sans Pro" panose="020B0503030403020204" pitchFamily="34" charset="77"/>
              </a:defRPr>
            </a:lvl4pPr>
            <a:lvl5pPr marL="8732" indent="0">
              <a:tabLst/>
              <a:defRPr sz="1200" b="0" i="0" spc="0">
                <a:latin typeface="Source Sans Pro" panose="020B0503030403020204" pitchFamily="34" charset="77"/>
              </a:defRPr>
            </a:lvl5pPr>
          </a:lstStyle>
          <a:p>
            <a:pPr marL="0" marR="0" lvl="0" indent="0" defTabSz="457200" eaLnBrk="1" fontAlgn="auto" latinLnBrk="0" hangingPunct="1">
              <a:lnSpc>
                <a:spcPct val="100000"/>
              </a:lnSpc>
              <a:spcBef>
                <a:spcPts val="0"/>
              </a:spcBef>
              <a:spcAft>
                <a:spcPts val="0"/>
              </a:spcAft>
              <a:buClrTx/>
              <a:buSzTx/>
              <a:buFontTx/>
              <a:buNone/>
              <a:tabLst/>
              <a:defRPr/>
            </a:pPr>
            <a:r>
              <a:rPr lang="fr-FR" dirty="0"/>
              <a:t>#</a:t>
            </a:r>
          </a:p>
        </p:txBody>
      </p:sp>
      <p:sp>
        <p:nvSpPr>
          <p:cNvPr id="9" name="Espace réservé du texte 3">
            <a:extLst>
              <a:ext uri="{FF2B5EF4-FFF2-40B4-BE49-F238E27FC236}">
                <a16:creationId xmlns:a16="http://schemas.microsoft.com/office/drawing/2014/main" id="{0B0F0034-E49F-F647-81E8-C800706F2F6C}"/>
              </a:ext>
            </a:extLst>
          </p:cNvPr>
          <p:cNvSpPr>
            <a:spLocks noGrp="1"/>
          </p:cNvSpPr>
          <p:nvPr>
            <p:ph type="body" sz="quarter" idx="31"/>
          </p:nvPr>
        </p:nvSpPr>
        <p:spPr>
          <a:xfrm>
            <a:off x="5722151" y="3929257"/>
            <a:ext cx="1790816" cy="1564175"/>
          </a:xfrm>
          <a:prstGeom prst="rect">
            <a:avLst/>
          </a:prstGeom>
        </p:spPr>
        <p:txBody>
          <a:bodyPr anchor="t">
            <a:normAutofit/>
          </a:bodyPr>
          <a:lstStyle>
            <a:lvl1pPr marL="0">
              <a:lnSpc>
                <a:spcPct val="100000"/>
              </a:lnSpc>
              <a:defRPr sz="1600"/>
            </a:lvl1pPr>
          </a:lstStyle>
          <a:p>
            <a:pPr lvl="0"/>
            <a:r>
              <a:rPr lang="fr-FR" dirty="0"/>
              <a:t>Cliquez pour modifier les styles du texte du masque</a:t>
            </a:r>
          </a:p>
        </p:txBody>
      </p:sp>
      <p:sp>
        <p:nvSpPr>
          <p:cNvPr id="10" name="Espace réservé du texte 3">
            <a:extLst>
              <a:ext uri="{FF2B5EF4-FFF2-40B4-BE49-F238E27FC236}">
                <a16:creationId xmlns:a16="http://schemas.microsoft.com/office/drawing/2014/main" id="{57439DBD-7750-F945-BE3A-80EF5C6210E6}"/>
              </a:ext>
            </a:extLst>
          </p:cNvPr>
          <p:cNvSpPr>
            <a:spLocks noGrp="1"/>
          </p:cNvSpPr>
          <p:nvPr>
            <p:ph type="body" sz="quarter" idx="32"/>
          </p:nvPr>
        </p:nvSpPr>
        <p:spPr>
          <a:xfrm>
            <a:off x="7745828" y="3929257"/>
            <a:ext cx="1790817" cy="1564175"/>
          </a:xfrm>
          <a:prstGeom prst="rect">
            <a:avLst/>
          </a:prstGeom>
        </p:spPr>
        <p:txBody>
          <a:bodyPr anchor="t">
            <a:normAutofit/>
          </a:bodyPr>
          <a:lstStyle>
            <a:lvl1pPr marL="0">
              <a:lnSpc>
                <a:spcPct val="100000"/>
              </a:lnSpc>
              <a:defRPr sz="1600"/>
            </a:lvl1pPr>
          </a:lstStyle>
          <a:p>
            <a:pPr lvl="0"/>
            <a:r>
              <a:rPr lang="fr-FR" dirty="0"/>
              <a:t>Cliquez pour modifier les styles du texte du masque</a:t>
            </a:r>
          </a:p>
        </p:txBody>
      </p:sp>
      <p:sp>
        <p:nvSpPr>
          <p:cNvPr id="11" name="Espace réservé du texte 3">
            <a:extLst>
              <a:ext uri="{FF2B5EF4-FFF2-40B4-BE49-F238E27FC236}">
                <a16:creationId xmlns:a16="http://schemas.microsoft.com/office/drawing/2014/main" id="{1A12D5A3-D1B6-C347-86A3-972FB6E41EB6}"/>
              </a:ext>
            </a:extLst>
          </p:cNvPr>
          <p:cNvSpPr>
            <a:spLocks noGrp="1"/>
          </p:cNvSpPr>
          <p:nvPr>
            <p:ph type="body" sz="quarter" idx="33"/>
          </p:nvPr>
        </p:nvSpPr>
        <p:spPr>
          <a:xfrm>
            <a:off x="9787997" y="3929257"/>
            <a:ext cx="1790817" cy="1564175"/>
          </a:xfrm>
          <a:prstGeom prst="rect">
            <a:avLst/>
          </a:prstGeom>
        </p:spPr>
        <p:txBody>
          <a:bodyPr anchor="t">
            <a:normAutofit/>
          </a:bodyPr>
          <a:lstStyle>
            <a:lvl1pPr marL="0">
              <a:lnSpc>
                <a:spcPct val="100000"/>
              </a:lnSpc>
              <a:defRPr sz="1600"/>
            </a:lvl1pPr>
          </a:lstStyle>
          <a:p>
            <a:pPr lvl="0"/>
            <a:r>
              <a:rPr lang="fr-FR" dirty="0"/>
              <a:t>Cliquez pour modifier les styles du texte du masque</a:t>
            </a:r>
          </a:p>
        </p:txBody>
      </p:sp>
      <p:sp>
        <p:nvSpPr>
          <p:cNvPr id="17" name="Espace réservé du texte 3">
            <a:extLst>
              <a:ext uri="{FF2B5EF4-FFF2-40B4-BE49-F238E27FC236}">
                <a16:creationId xmlns:a16="http://schemas.microsoft.com/office/drawing/2014/main" id="{A363C6D0-E9D3-C044-A0C3-1A2CAA8BCA98}"/>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8" name="Titre 1">
            <a:extLst>
              <a:ext uri="{FF2B5EF4-FFF2-40B4-BE49-F238E27FC236}">
                <a16:creationId xmlns:a16="http://schemas.microsoft.com/office/drawing/2014/main" id="{740793B1-D218-2B42-AEE9-84654179CB62}"/>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14" name="Espace réservé du numéro de diapositive 2">
            <a:extLst>
              <a:ext uri="{FF2B5EF4-FFF2-40B4-BE49-F238E27FC236}">
                <a16:creationId xmlns:a16="http://schemas.microsoft.com/office/drawing/2014/main" id="{158252E8-2F40-9B44-95D1-F0E963BF6E5C}"/>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5" name="Espace réservé du pied de page 4">
            <a:extLst>
              <a:ext uri="{FF2B5EF4-FFF2-40B4-BE49-F238E27FC236}">
                <a16:creationId xmlns:a16="http://schemas.microsoft.com/office/drawing/2014/main" id="{EEEC1049-87B6-D340-9C85-006D40E3D58B}"/>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6" name="ZoneTexte 15">
            <a:extLst>
              <a:ext uri="{FF2B5EF4-FFF2-40B4-BE49-F238E27FC236}">
                <a16:creationId xmlns:a16="http://schemas.microsoft.com/office/drawing/2014/main" id="{BE42B54E-EA03-8D4D-8E1D-C76F5D8661E8}"/>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9" name="Espace réservé de la date 3">
            <a:extLst>
              <a:ext uri="{FF2B5EF4-FFF2-40B4-BE49-F238E27FC236}">
                <a16:creationId xmlns:a16="http://schemas.microsoft.com/office/drawing/2014/main" id="{04AA5850-E3FD-F147-B5C5-E1A5423C563F}"/>
              </a:ext>
            </a:extLst>
          </p:cNvPr>
          <p:cNvSpPr>
            <a:spLocks noGrp="1"/>
          </p:cNvSpPr>
          <p:nvPr>
            <p:ph type="dt" sz="half" idx="34"/>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396255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re + col 1">
    <p:bg>
      <p:bgPr>
        <a:solidFill>
          <a:schemeClr val="accent2"/>
        </a:solidFill>
        <a:effectLst/>
      </p:bgPr>
    </p:bg>
    <p:spTree>
      <p:nvGrpSpPr>
        <p:cNvPr id="1" name=""/>
        <p:cNvGrpSpPr/>
        <p:nvPr/>
      </p:nvGrpSpPr>
      <p:grpSpPr>
        <a:xfrm>
          <a:off x="0" y="0"/>
          <a:ext cx="0" cy="0"/>
          <a:chOff x="0" y="0"/>
          <a:chExt cx="0" cy="0"/>
        </a:xfrm>
      </p:grpSpPr>
      <p:sp>
        <p:nvSpPr>
          <p:cNvPr id="11" name="Espace réservé du texte 2">
            <a:extLst>
              <a:ext uri="{FF2B5EF4-FFF2-40B4-BE49-F238E27FC236}">
                <a16:creationId xmlns:a16="http://schemas.microsoft.com/office/drawing/2014/main" id="{577A8F29-EC23-8449-8462-BFE3E312E97D}"/>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lvl1pPr>
              <a:defRPr>
                <a:solidFill>
                  <a:schemeClr val="bg1"/>
                </a:solidFill>
              </a:defRPr>
            </a:lvl1pPr>
          </a:lstStyle>
          <a:p>
            <a:pPr lvl="0"/>
            <a:r>
              <a:rPr lang="fr-FR" dirty="0"/>
              <a:t>Cliquez pour modifier les styles du texte du masque</a:t>
            </a:r>
          </a:p>
        </p:txBody>
      </p:sp>
      <p:sp>
        <p:nvSpPr>
          <p:cNvPr id="12" name="Espace réservé du texte 3">
            <a:extLst>
              <a:ext uri="{FF2B5EF4-FFF2-40B4-BE49-F238E27FC236}">
                <a16:creationId xmlns:a16="http://schemas.microsoft.com/office/drawing/2014/main" id="{324E0C97-9CF0-6246-9859-7CF948F49476}"/>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3" name="Titre 1">
            <a:extLst>
              <a:ext uri="{FF2B5EF4-FFF2-40B4-BE49-F238E27FC236}">
                <a16:creationId xmlns:a16="http://schemas.microsoft.com/office/drawing/2014/main" id="{5B0D63D0-709D-5340-BD01-A09808C55212}"/>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bg1"/>
                </a:solidFill>
                <a:latin typeface="Paris2024" panose="02010503030201020103" pitchFamily="2" charset="0"/>
                <a:ea typeface="+mj-ea"/>
                <a:cs typeface="+mj-cs"/>
              </a:defRPr>
            </a:lvl1pPr>
          </a:lstStyle>
          <a:p>
            <a:r>
              <a:rPr lang="fr-FR" dirty="0"/>
              <a:t>titre</a:t>
            </a:r>
          </a:p>
        </p:txBody>
      </p:sp>
      <p:sp>
        <p:nvSpPr>
          <p:cNvPr id="8" name="Espace réservé du numéro de diapositive 2">
            <a:extLst>
              <a:ext uri="{FF2B5EF4-FFF2-40B4-BE49-F238E27FC236}">
                <a16:creationId xmlns:a16="http://schemas.microsoft.com/office/drawing/2014/main" id="{0BB72FD8-FA02-2140-93DE-E90773D800F9}"/>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4" name="Espace réservé du pied de page 4">
            <a:extLst>
              <a:ext uri="{FF2B5EF4-FFF2-40B4-BE49-F238E27FC236}">
                <a16:creationId xmlns:a16="http://schemas.microsoft.com/office/drawing/2014/main" id="{89F2F9AF-169C-CF49-8A7D-2FC57726505D}"/>
              </a:ext>
            </a:extLst>
          </p:cNvPr>
          <p:cNvSpPr>
            <a:spLocks noGrp="1"/>
          </p:cNvSpPr>
          <p:nvPr>
            <p:ph type="ftr" sz="quarter" idx="15"/>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5" name="ZoneTexte 14">
            <a:extLst>
              <a:ext uri="{FF2B5EF4-FFF2-40B4-BE49-F238E27FC236}">
                <a16:creationId xmlns:a16="http://schemas.microsoft.com/office/drawing/2014/main" id="{CB3DA609-269E-224D-80A6-746AA3DC8688}"/>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6" name="Espace réservé de la date 3">
            <a:extLst>
              <a:ext uri="{FF2B5EF4-FFF2-40B4-BE49-F238E27FC236}">
                <a16:creationId xmlns:a16="http://schemas.microsoft.com/office/drawing/2014/main" id="{E7B1861C-4D1F-9540-BF60-3DA3390FDCAC}"/>
              </a:ext>
            </a:extLst>
          </p:cNvPr>
          <p:cNvSpPr>
            <a:spLocks noGrp="1"/>
          </p:cNvSpPr>
          <p:nvPr>
            <p:ph type="dt" sz="half" idx="16"/>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6562791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re + col 2">
    <p:spTree>
      <p:nvGrpSpPr>
        <p:cNvPr id="1" name=""/>
        <p:cNvGrpSpPr/>
        <p:nvPr/>
      </p:nvGrpSpPr>
      <p:grpSpPr>
        <a:xfrm>
          <a:off x="0" y="0"/>
          <a:ext cx="0" cy="0"/>
          <a:chOff x="0" y="0"/>
          <a:chExt cx="0" cy="0"/>
        </a:xfrm>
      </p:grpSpPr>
      <p:sp>
        <p:nvSpPr>
          <p:cNvPr id="7" name="Espace réservé du texte 2">
            <a:extLst>
              <a:ext uri="{FF2B5EF4-FFF2-40B4-BE49-F238E27FC236}">
                <a16:creationId xmlns:a16="http://schemas.microsoft.com/office/drawing/2014/main" id="{905FC448-D4E0-9A4A-B552-B23CB81BAD81}"/>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9" name="Espace réservé du texte 3">
            <a:extLst>
              <a:ext uri="{FF2B5EF4-FFF2-40B4-BE49-F238E27FC236}">
                <a16:creationId xmlns:a16="http://schemas.microsoft.com/office/drawing/2014/main" id="{A00CE1BB-9238-6F47-BF76-9AF5F178FFBE}"/>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0" name="Titre 1">
            <a:extLst>
              <a:ext uri="{FF2B5EF4-FFF2-40B4-BE49-F238E27FC236}">
                <a16:creationId xmlns:a16="http://schemas.microsoft.com/office/drawing/2014/main" id="{7EE53DDA-2DC8-2D48-BA3F-ED50A1A90C66}"/>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8" name="Espace réservé du numéro de diapositive 2">
            <a:extLst>
              <a:ext uri="{FF2B5EF4-FFF2-40B4-BE49-F238E27FC236}">
                <a16:creationId xmlns:a16="http://schemas.microsoft.com/office/drawing/2014/main" id="{A1471A1A-B164-CF49-9204-AC483C1580E0}"/>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1" name="Espace réservé du pied de page 4">
            <a:extLst>
              <a:ext uri="{FF2B5EF4-FFF2-40B4-BE49-F238E27FC236}">
                <a16:creationId xmlns:a16="http://schemas.microsoft.com/office/drawing/2014/main" id="{1809280D-9EC9-3E41-9A0E-B122724D9AF3}"/>
              </a:ext>
            </a:extLst>
          </p:cNvPr>
          <p:cNvSpPr>
            <a:spLocks noGrp="1"/>
          </p:cNvSpPr>
          <p:nvPr>
            <p:ph type="ftr" sz="quarter" idx="15"/>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3" name="ZoneTexte 12">
            <a:extLst>
              <a:ext uri="{FF2B5EF4-FFF2-40B4-BE49-F238E27FC236}">
                <a16:creationId xmlns:a16="http://schemas.microsoft.com/office/drawing/2014/main" id="{5C59701A-F30E-344A-98BE-D5D34DB1B6B0}"/>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4" name="Espace réservé de la date 3">
            <a:extLst>
              <a:ext uri="{FF2B5EF4-FFF2-40B4-BE49-F238E27FC236}">
                <a16:creationId xmlns:a16="http://schemas.microsoft.com/office/drawing/2014/main" id="{E9C2F8D1-4DBF-F44C-9289-4EB996683C80}"/>
              </a:ext>
            </a:extLst>
          </p:cNvPr>
          <p:cNvSpPr>
            <a:spLocks noGrp="1"/>
          </p:cNvSpPr>
          <p:nvPr>
            <p:ph type="dt" sz="half" idx="16"/>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4194420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meline 1">
    <p:bg>
      <p:bgPr>
        <a:solidFill>
          <a:schemeClr val="accent2"/>
        </a:solidFill>
        <a:effectLst/>
      </p:bgPr>
    </p:bg>
    <p:spTree>
      <p:nvGrpSpPr>
        <p:cNvPr id="1" name=""/>
        <p:cNvGrpSpPr/>
        <p:nvPr/>
      </p:nvGrpSpPr>
      <p:grpSpPr>
        <a:xfrm>
          <a:off x="0" y="0"/>
          <a:ext cx="0" cy="0"/>
          <a:chOff x="0" y="0"/>
          <a:chExt cx="0" cy="0"/>
        </a:xfrm>
      </p:grpSpPr>
      <p:cxnSp>
        <p:nvCxnSpPr>
          <p:cNvPr id="39" name="Connecteur droit 38">
            <a:extLst>
              <a:ext uri="{FF2B5EF4-FFF2-40B4-BE49-F238E27FC236}">
                <a16:creationId xmlns:a16="http://schemas.microsoft.com/office/drawing/2014/main" id="{C006FE0E-DEDF-4244-B905-E23F91DB2CCA}"/>
              </a:ext>
            </a:extLst>
          </p:cNvPr>
          <p:cNvCxnSpPr>
            <a:cxnSpLocks/>
          </p:cNvCxnSpPr>
          <p:nvPr userDrawn="1"/>
        </p:nvCxnSpPr>
        <p:spPr>
          <a:xfrm>
            <a:off x="0" y="1827285"/>
            <a:ext cx="11997559" cy="0"/>
          </a:xfrm>
          <a:prstGeom prst="line">
            <a:avLst/>
          </a:prstGeom>
          <a:ln w="2667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nvGrpSpPr>
          <p:cNvPr id="57" name="Groupe 56">
            <a:extLst>
              <a:ext uri="{FF2B5EF4-FFF2-40B4-BE49-F238E27FC236}">
                <a16:creationId xmlns:a16="http://schemas.microsoft.com/office/drawing/2014/main" id="{AA06964B-032A-4941-9ED1-5F388B2627E1}"/>
              </a:ext>
            </a:extLst>
          </p:cNvPr>
          <p:cNvGrpSpPr/>
          <p:nvPr userDrawn="1"/>
        </p:nvGrpSpPr>
        <p:grpSpPr>
          <a:xfrm>
            <a:off x="692033" y="1830460"/>
            <a:ext cx="10890357" cy="3569308"/>
            <a:chOff x="692033" y="1771194"/>
            <a:chExt cx="10890357" cy="4306576"/>
          </a:xfrm>
        </p:grpSpPr>
        <p:cxnSp>
          <p:nvCxnSpPr>
            <p:cNvPr id="58" name="Connecteur droit 57">
              <a:extLst>
                <a:ext uri="{FF2B5EF4-FFF2-40B4-BE49-F238E27FC236}">
                  <a16:creationId xmlns:a16="http://schemas.microsoft.com/office/drawing/2014/main" id="{06BF094E-FD61-3748-A3B4-6B5DB8CCF39B}"/>
                </a:ext>
              </a:extLst>
            </p:cNvPr>
            <p:cNvCxnSpPr>
              <a:cxnSpLocks/>
            </p:cNvCxnSpPr>
            <p:nvPr/>
          </p:nvCxnSpPr>
          <p:spPr>
            <a:xfrm>
              <a:off x="2870104" y="1771194"/>
              <a:ext cx="0" cy="430657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14D59AC9-2EBE-3046-B6F8-A0A02E417A15}"/>
                </a:ext>
              </a:extLst>
            </p:cNvPr>
            <p:cNvCxnSpPr>
              <a:cxnSpLocks/>
            </p:cNvCxnSpPr>
            <p:nvPr/>
          </p:nvCxnSpPr>
          <p:spPr>
            <a:xfrm>
              <a:off x="5048175" y="1771194"/>
              <a:ext cx="0" cy="430657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E4BDAF19-6102-BD4A-8434-D9973FB06BB2}"/>
                </a:ext>
              </a:extLst>
            </p:cNvPr>
            <p:cNvCxnSpPr>
              <a:cxnSpLocks/>
            </p:cNvCxnSpPr>
            <p:nvPr/>
          </p:nvCxnSpPr>
          <p:spPr>
            <a:xfrm>
              <a:off x="7226246" y="1771194"/>
              <a:ext cx="0" cy="430657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A64C1CE1-2464-DF42-94C4-0BC531ECACCC}"/>
                </a:ext>
              </a:extLst>
            </p:cNvPr>
            <p:cNvCxnSpPr>
              <a:cxnSpLocks/>
            </p:cNvCxnSpPr>
            <p:nvPr/>
          </p:nvCxnSpPr>
          <p:spPr>
            <a:xfrm>
              <a:off x="9404317" y="1771194"/>
              <a:ext cx="0" cy="430657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Connecteur droit 61">
              <a:extLst>
                <a:ext uri="{FF2B5EF4-FFF2-40B4-BE49-F238E27FC236}">
                  <a16:creationId xmlns:a16="http://schemas.microsoft.com/office/drawing/2014/main" id="{1FFD1D7D-7933-1B4F-A30B-E4CCB6D72753}"/>
                </a:ext>
              </a:extLst>
            </p:cNvPr>
            <p:cNvCxnSpPr>
              <a:cxnSpLocks/>
            </p:cNvCxnSpPr>
            <p:nvPr/>
          </p:nvCxnSpPr>
          <p:spPr>
            <a:xfrm>
              <a:off x="11582390" y="1771194"/>
              <a:ext cx="0" cy="430657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7B3902BA-5067-CF4D-9FC2-991FBE85AB40}"/>
                </a:ext>
              </a:extLst>
            </p:cNvPr>
            <p:cNvCxnSpPr>
              <a:cxnSpLocks/>
            </p:cNvCxnSpPr>
            <p:nvPr userDrawn="1"/>
          </p:nvCxnSpPr>
          <p:spPr>
            <a:xfrm>
              <a:off x="692033" y="1771194"/>
              <a:ext cx="0" cy="430657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64" name="Espace réservé du texte 11">
            <a:extLst>
              <a:ext uri="{FF2B5EF4-FFF2-40B4-BE49-F238E27FC236}">
                <a16:creationId xmlns:a16="http://schemas.microsoft.com/office/drawing/2014/main" id="{EED66B01-6684-B944-9451-2F5B611FC898}"/>
              </a:ext>
            </a:extLst>
          </p:cNvPr>
          <p:cNvSpPr>
            <a:spLocks noGrp="1"/>
          </p:cNvSpPr>
          <p:nvPr>
            <p:ph type="body" sz="quarter" idx="43" hasCustomPrompt="1"/>
          </p:nvPr>
        </p:nvSpPr>
        <p:spPr>
          <a:xfrm>
            <a:off x="884529" y="33543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65" name="Espace réservé du texte 11">
            <a:extLst>
              <a:ext uri="{FF2B5EF4-FFF2-40B4-BE49-F238E27FC236}">
                <a16:creationId xmlns:a16="http://schemas.microsoft.com/office/drawing/2014/main" id="{F7FD7E77-4B03-CD4B-B950-1C826632B501}"/>
              </a:ext>
            </a:extLst>
          </p:cNvPr>
          <p:cNvSpPr>
            <a:spLocks noGrp="1"/>
          </p:cNvSpPr>
          <p:nvPr>
            <p:ph type="body" sz="quarter" idx="44"/>
          </p:nvPr>
        </p:nvSpPr>
        <p:spPr>
          <a:xfrm>
            <a:off x="884529" y="3873796"/>
            <a:ext cx="1793079" cy="1080000"/>
          </a:xfrm>
          <a:prstGeom prst="rect">
            <a:avLst/>
          </a:prstGeom>
        </p:spPr>
        <p:txBody>
          <a:bodyPr anchor="t" anchorCtr="0">
            <a:noAutofit/>
          </a:bodyPr>
          <a:lstStyle>
            <a:lvl1pPr marL="0" indent="0">
              <a:lnSpc>
                <a:spcPct val="100000"/>
              </a:lnSpc>
              <a:spcAft>
                <a:spcPts val="600"/>
              </a:spcAft>
              <a:buNone/>
              <a:defRPr sz="1100" b="0" i="0">
                <a:solidFill>
                  <a:schemeClr val="bg1"/>
                </a:solidFill>
                <a:latin typeface="Source Sans Pro Light" panose="020B0403030403020204" pitchFamily="34" charset="77"/>
              </a:defRPr>
            </a:lvl1pPr>
          </a:lstStyle>
          <a:p>
            <a:pPr lvl="0"/>
            <a:endParaRPr lang="fr-FR" dirty="0"/>
          </a:p>
        </p:txBody>
      </p:sp>
      <p:sp>
        <p:nvSpPr>
          <p:cNvPr id="66" name="Espace réservé du texte 11">
            <a:extLst>
              <a:ext uri="{FF2B5EF4-FFF2-40B4-BE49-F238E27FC236}">
                <a16:creationId xmlns:a16="http://schemas.microsoft.com/office/drawing/2014/main" id="{30225580-B801-2043-99C1-4FD17A4E0001}"/>
              </a:ext>
            </a:extLst>
          </p:cNvPr>
          <p:cNvSpPr>
            <a:spLocks noGrp="1"/>
          </p:cNvSpPr>
          <p:nvPr>
            <p:ph type="body" sz="quarter" idx="54" hasCustomPrompt="1"/>
          </p:nvPr>
        </p:nvSpPr>
        <p:spPr>
          <a:xfrm>
            <a:off x="884529" y="22715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bg1"/>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bg1"/>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67" name="Espace réservé du texte 11">
            <a:extLst>
              <a:ext uri="{FF2B5EF4-FFF2-40B4-BE49-F238E27FC236}">
                <a16:creationId xmlns:a16="http://schemas.microsoft.com/office/drawing/2014/main" id="{6E2E22FF-A2D3-F844-9F7D-A83E2C3B6FF1}"/>
              </a:ext>
            </a:extLst>
          </p:cNvPr>
          <p:cNvSpPr>
            <a:spLocks noGrp="1"/>
          </p:cNvSpPr>
          <p:nvPr>
            <p:ph type="body" sz="quarter" idx="55" hasCustomPrompt="1"/>
          </p:nvPr>
        </p:nvSpPr>
        <p:spPr>
          <a:xfrm>
            <a:off x="3062324" y="33543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68" name="Espace réservé du texte 11">
            <a:extLst>
              <a:ext uri="{FF2B5EF4-FFF2-40B4-BE49-F238E27FC236}">
                <a16:creationId xmlns:a16="http://schemas.microsoft.com/office/drawing/2014/main" id="{0DEAE801-219A-214F-8769-C93AE5E775A6}"/>
              </a:ext>
            </a:extLst>
          </p:cNvPr>
          <p:cNvSpPr>
            <a:spLocks noGrp="1"/>
          </p:cNvSpPr>
          <p:nvPr>
            <p:ph type="body" sz="quarter" idx="56"/>
          </p:nvPr>
        </p:nvSpPr>
        <p:spPr>
          <a:xfrm>
            <a:off x="3062324" y="3873796"/>
            <a:ext cx="1793079" cy="1080000"/>
          </a:xfrm>
          <a:prstGeom prst="rect">
            <a:avLst/>
          </a:prstGeom>
        </p:spPr>
        <p:txBody>
          <a:bodyPr anchor="t" anchorCtr="0">
            <a:noAutofit/>
          </a:bodyPr>
          <a:lstStyle>
            <a:lvl1pPr marL="0" indent="0">
              <a:lnSpc>
                <a:spcPct val="100000"/>
              </a:lnSpc>
              <a:spcAft>
                <a:spcPts val="600"/>
              </a:spcAft>
              <a:buNone/>
              <a:defRPr sz="1100" b="0" i="0">
                <a:solidFill>
                  <a:schemeClr val="bg1"/>
                </a:solidFill>
                <a:latin typeface="Source Sans Pro Light" panose="020B0403030403020204" pitchFamily="34" charset="77"/>
              </a:defRPr>
            </a:lvl1pPr>
          </a:lstStyle>
          <a:p>
            <a:pPr lvl="0"/>
            <a:endParaRPr lang="fr-FR" dirty="0"/>
          </a:p>
        </p:txBody>
      </p:sp>
      <p:sp>
        <p:nvSpPr>
          <p:cNvPr id="69" name="Espace réservé du texte 11">
            <a:extLst>
              <a:ext uri="{FF2B5EF4-FFF2-40B4-BE49-F238E27FC236}">
                <a16:creationId xmlns:a16="http://schemas.microsoft.com/office/drawing/2014/main" id="{B4EED281-5C07-3C41-B893-FC34F7775E4B}"/>
              </a:ext>
            </a:extLst>
          </p:cNvPr>
          <p:cNvSpPr>
            <a:spLocks noGrp="1"/>
          </p:cNvSpPr>
          <p:nvPr>
            <p:ph type="body" sz="quarter" idx="58" hasCustomPrompt="1"/>
          </p:nvPr>
        </p:nvSpPr>
        <p:spPr>
          <a:xfrm>
            <a:off x="3062324" y="22715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bg1"/>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bg1"/>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70" name="Espace réservé du texte 11">
            <a:extLst>
              <a:ext uri="{FF2B5EF4-FFF2-40B4-BE49-F238E27FC236}">
                <a16:creationId xmlns:a16="http://schemas.microsoft.com/office/drawing/2014/main" id="{7EB2CDB6-AB96-3C45-95B6-B61A05636BE7}"/>
              </a:ext>
            </a:extLst>
          </p:cNvPr>
          <p:cNvSpPr>
            <a:spLocks noGrp="1"/>
          </p:cNvSpPr>
          <p:nvPr>
            <p:ph type="body" sz="quarter" idx="59" hasCustomPrompt="1"/>
          </p:nvPr>
        </p:nvSpPr>
        <p:spPr>
          <a:xfrm>
            <a:off x="5240119" y="33543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71" name="Espace réservé du texte 11">
            <a:extLst>
              <a:ext uri="{FF2B5EF4-FFF2-40B4-BE49-F238E27FC236}">
                <a16:creationId xmlns:a16="http://schemas.microsoft.com/office/drawing/2014/main" id="{84401F25-EBF0-6E47-8263-CF176A9A70AD}"/>
              </a:ext>
            </a:extLst>
          </p:cNvPr>
          <p:cNvSpPr>
            <a:spLocks noGrp="1"/>
          </p:cNvSpPr>
          <p:nvPr>
            <p:ph type="body" sz="quarter" idx="60"/>
          </p:nvPr>
        </p:nvSpPr>
        <p:spPr>
          <a:xfrm>
            <a:off x="5240119" y="3873796"/>
            <a:ext cx="1793079" cy="1080000"/>
          </a:xfrm>
          <a:prstGeom prst="rect">
            <a:avLst/>
          </a:prstGeom>
        </p:spPr>
        <p:txBody>
          <a:bodyPr anchor="t" anchorCtr="0">
            <a:noAutofit/>
          </a:bodyPr>
          <a:lstStyle>
            <a:lvl1pPr marL="0" indent="0">
              <a:lnSpc>
                <a:spcPct val="100000"/>
              </a:lnSpc>
              <a:spcAft>
                <a:spcPts val="600"/>
              </a:spcAft>
              <a:buNone/>
              <a:defRPr sz="1100" b="0" i="0">
                <a:solidFill>
                  <a:schemeClr val="bg1"/>
                </a:solidFill>
                <a:latin typeface="Source Sans Pro Light" panose="020B0403030403020204" pitchFamily="34" charset="77"/>
              </a:defRPr>
            </a:lvl1pPr>
          </a:lstStyle>
          <a:p>
            <a:pPr lvl="0"/>
            <a:endParaRPr lang="fr-FR" dirty="0"/>
          </a:p>
        </p:txBody>
      </p:sp>
      <p:sp>
        <p:nvSpPr>
          <p:cNvPr id="72" name="Espace réservé du texte 11">
            <a:extLst>
              <a:ext uri="{FF2B5EF4-FFF2-40B4-BE49-F238E27FC236}">
                <a16:creationId xmlns:a16="http://schemas.microsoft.com/office/drawing/2014/main" id="{94185ED3-E93B-E047-9781-02E9441971DB}"/>
              </a:ext>
            </a:extLst>
          </p:cNvPr>
          <p:cNvSpPr>
            <a:spLocks noGrp="1"/>
          </p:cNvSpPr>
          <p:nvPr>
            <p:ph type="body" sz="quarter" idx="62" hasCustomPrompt="1"/>
          </p:nvPr>
        </p:nvSpPr>
        <p:spPr>
          <a:xfrm>
            <a:off x="5240119" y="22715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bg1"/>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bg1"/>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73" name="Espace réservé du texte 11">
            <a:extLst>
              <a:ext uri="{FF2B5EF4-FFF2-40B4-BE49-F238E27FC236}">
                <a16:creationId xmlns:a16="http://schemas.microsoft.com/office/drawing/2014/main" id="{98C784DF-1CEC-964A-BC10-9ECB915733E5}"/>
              </a:ext>
            </a:extLst>
          </p:cNvPr>
          <p:cNvSpPr>
            <a:spLocks noGrp="1"/>
          </p:cNvSpPr>
          <p:nvPr>
            <p:ph type="body" sz="quarter" idx="63" hasCustomPrompt="1"/>
          </p:nvPr>
        </p:nvSpPr>
        <p:spPr>
          <a:xfrm>
            <a:off x="7417914" y="33543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74" name="Espace réservé du texte 11">
            <a:extLst>
              <a:ext uri="{FF2B5EF4-FFF2-40B4-BE49-F238E27FC236}">
                <a16:creationId xmlns:a16="http://schemas.microsoft.com/office/drawing/2014/main" id="{15853916-FF67-C242-916F-6D87831A5D2D}"/>
              </a:ext>
            </a:extLst>
          </p:cNvPr>
          <p:cNvSpPr>
            <a:spLocks noGrp="1"/>
          </p:cNvSpPr>
          <p:nvPr>
            <p:ph type="body" sz="quarter" idx="64"/>
          </p:nvPr>
        </p:nvSpPr>
        <p:spPr>
          <a:xfrm>
            <a:off x="7417914" y="3873796"/>
            <a:ext cx="1793079" cy="1080000"/>
          </a:xfrm>
          <a:prstGeom prst="rect">
            <a:avLst/>
          </a:prstGeom>
        </p:spPr>
        <p:txBody>
          <a:bodyPr anchor="t" anchorCtr="0">
            <a:noAutofit/>
          </a:bodyPr>
          <a:lstStyle>
            <a:lvl1pPr marL="0" indent="0">
              <a:lnSpc>
                <a:spcPct val="100000"/>
              </a:lnSpc>
              <a:spcAft>
                <a:spcPts val="600"/>
              </a:spcAft>
              <a:buNone/>
              <a:defRPr sz="1100" b="0" i="0">
                <a:solidFill>
                  <a:schemeClr val="bg1"/>
                </a:solidFill>
                <a:latin typeface="Source Sans Pro Light" panose="020B0403030403020204" pitchFamily="34" charset="77"/>
              </a:defRPr>
            </a:lvl1pPr>
          </a:lstStyle>
          <a:p>
            <a:pPr lvl="0"/>
            <a:endParaRPr lang="fr-FR" dirty="0"/>
          </a:p>
        </p:txBody>
      </p:sp>
      <p:sp>
        <p:nvSpPr>
          <p:cNvPr id="75" name="Espace réservé du texte 11">
            <a:extLst>
              <a:ext uri="{FF2B5EF4-FFF2-40B4-BE49-F238E27FC236}">
                <a16:creationId xmlns:a16="http://schemas.microsoft.com/office/drawing/2014/main" id="{801EA932-9D30-F441-B21B-C5E93DC34605}"/>
              </a:ext>
            </a:extLst>
          </p:cNvPr>
          <p:cNvSpPr>
            <a:spLocks noGrp="1"/>
          </p:cNvSpPr>
          <p:nvPr>
            <p:ph type="body" sz="quarter" idx="66" hasCustomPrompt="1"/>
          </p:nvPr>
        </p:nvSpPr>
        <p:spPr>
          <a:xfrm>
            <a:off x="7417914" y="22715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bg1"/>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bg1"/>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76" name="Espace réservé du texte 11">
            <a:extLst>
              <a:ext uri="{FF2B5EF4-FFF2-40B4-BE49-F238E27FC236}">
                <a16:creationId xmlns:a16="http://schemas.microsoft.com/office/drawing/2014/main" id="{9EC20793-563C-094F-812B-C3C1D573EF9B}"/>
              </a:ext>
            </a:extLst>
          </p:cNvPr>
          <p:cNvSpPr>
            <a:spLocks noGrp="1"/>
          </p:cNvSpPr>
          <p:nvPr>
            <p:ph type="body" sz="quarter" idx="67" hasCustomPrompt="1"/>
          </p:nvPr>
        </p:nvSpPr>
        <p:spPr>
          <a:xfrm>
            <a:off x="9595984" y="33543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77" name="Espace réservé du texte 11">
            <a:extLst>
              <a:ext uri="{FF2B5EF4-FFF2-40B4-BE49-F238E27FC236}">
                <a16:creationId xmlns:a16="http://schemas.microsoft.com/office/drawing/2014/main" id="{E230854C-791D-4142-A410-679605620699}"/>
              </a:ext>
            </a:extLst>
          </p:cNvPr>
          <p:cNvSpPr>
            <a:spLocks noGrp="1"/>
          </p:cNvSpPr>
          <p:nvPr>
            <p:ph type="body" sz="quarter" idx="68"/>
          </p:nvPr>
        </p:nvSpPr>
        <p:spPr>
          <a:xfrm>
            <a:off x="9595984" y="3873796"/>
            <a:ext cx="1793079" cy="1080000"/>
          </a:xfrm>
          <a:prstGeom prst="rect">
            <a:avLst/>
          </a:prstGeom>
        </p:spPr>
        <p:txBody>
          <a:bodyPr anchor="t" anchorCtr="0">
            <a:noAutofit/>
          </a:bodyPr>
          <a:lstStyle>
            <a:lvl1pPr marL="0" indent="0">
              <a:lnSpc>
                <a:spcPct val="100000"/>
              </a:lnSpc>
              <a:spcAft>
                <a:spcPts val="600"/>
              </a:spcAft>
              <a:buNone/>
              <a:defRPr sz="1100" b="0" i="0">
                <a:solidFill>
                  <a:schemeClr val="bg1"/>
                </a:solidFill>
                <a:latin typeface="Source Sans Pro Light" panose="020B0403030403020204" pitchFamily="34" charset="77"/>
              </a:defRPr>
            </a:lvl1pPr>
          </a:lstStyle>
          <a:p>
            <a:pPr lvl="0"/>
            <a:endParaRPr lang="fr-FR" dirty="0"/>
          </a:p>
        </p:txBody>
      </p:sp>
      <p:sp>
        <p:nvSpPr>
          <p:cNvPr id="78" name="Espace réservé du texte 11">
            <a:extLst>
              <a:ext uri="{FF2B5EF4-FFF2-40B4-BE49-F238E27FC236}">
                <a16:creationId xmlns:a16="http://schemas.microsoft.com/office/drawing/2014/main" id="{C6E710D1-35A3-EF49-90EC-DC35340704ED}"/>
              </a:ext>
            </a:extLst>
          </p:cNvPr>
          <p:cNvSpPr>
            <a:spLocks noGrp="1"/>
          </p:cNvSpPr>
          <p:nvPr>
            <p:ph type="body" sz="quarter" idx="70" hasCustomPrompt="1"/>
          </p:nvPr>
        </p:nvSpPr>
        <p:spPr>
          <a:xfrm>
            <a:off x="9595984" y="22715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bg1"/>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bg1"/>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33" name="Espace réservé du texte 3">
            <a:extLst>
              <a:ext uri="{FF2B5EF4-FFF2-40B4-BE49-F238E27FC236}">
                <a16:creationId xmlns:a16="http://schemas.microsoft.com/office/drawing/2014/main" id="{8B92DAAB-5930-3E4C-8C21-193F366778E0}"/>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34" name="Titre 1">
            <a:extLst>
              <a:ext uri="{FF2B5EF4-FFF2-40B4-BE49-F238E27FC236}">
                <a16:creationId xmlns:a16="http://schemas.microsoft.com/office/drawing/2014/main" id="{2D463E66-3A6A-404E-BDFE-4B02873A0CBE}"/>
              </a:ext>
            </a:extLst>
          </p:cNvPr>
          <p:cNvSpPr>
            <a:spLocks noGrp="1"/>
          </p:cNvSpPr>
          <p:nvPr>
            <p:ph type="title" hasCustomPrompt="1"/>
          </p:nvPr>
        </p:nvSpPr>
        <p:spPr>
          <a:xfrm>
            <a:off x="540325" y="540327"/>
            <a:ext cx="11111347" cy="512851"/>
          </a:xfrm>
        </p:spPr>
        <p:txBody>
          <a:bodyPr/>
          <a:lstStyle>
            <a:lvl1pPr>
              <a:defRPr b="1" i="0">
                <a:solidFill>
                  <a:schemeClr val="bg1"/>
                </a:solidFill>
                <a:latin typeface="Paris2024" panose="02010503030201020103" pitchFamily="2" charset="0"/>
              </a:defRPr>
            </a:lvl1pPr>
          </a:lstStyle>
          <a:p>
            <a:r>
              <a:rPr lang="fr-FR" dirty="0"/>
              <a:t>titre</a:t>
            </a:r>
          </a:p>
        </p:txBody>
      </p:sp>
      <p:sp>
        <p:nvSpPr>
          <p:cNvPr id="31" name="Espace réservé du numéro de diapositive 2">
            <a:extLst>
              <a:ext uri="{FF2B5EF4-FFF2-40B4-BE49-F238E27FC236}">
                <a16:creationId xmlns:a16="http://schemas.microsoft.com/office/drawing/2014/main" id="{340BEBA0-3D83-2946-868E-CD2A896EC175}"/>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36" name="Espace réservé du pied de page 4">
            <a:extLst>
              <a:ext uri="{FF2B5EF4-FFF2-40B4-BE49-F238E27FC236}">
                <a16:creationId xmlns:a16="http://schemas.microsoft.com/office/drawing/2014/main" id="{1B84AA74-E76A-6946-97CD-C732F1F94617}"/>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37" name="ZoneTexte 36">
            <a:extLst>
              <a:ext uri="{FF2B5EF4-FFF2-40B4-BE49-F238E27FC236}">
                <a16:creationId xmlns:a16="http://schemas.microsoft.com/office/drawing/2014/main" id="{E33E5FC6-12DA-1247-868C-AC9083CE1C5D}"/>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38" name="Espace réservé de la date 3">
            <a:extLst>
              <a:ext uri="{FF2B5EF4-FFF2-40B4-BE49-F238E27FC236}">
                <a16:creationId xmlns:a16="http://schemas.microsoft.com/office/drawing/2014/main" id="{165A3B7D-89B5-5D44-90E1-B71E9C35C88C}"/>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98213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4730B1B8-C962-B445-94F2-06024ECF610F}"/>
              </a:ext>
            </a:extLst>
          </p:cNvPr>
          <p:cNvSpPr/>
          <p:nvPr userDrawn="1"/>
        </p:nvSpPr>
        <p:spPr>
          <a:xfrm rot="830543">
            <a:off x="1195535" y="2958198"/>
            <a:ext cx="2491940" cy="101028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b="1" dirty="0">
              <a:latin typeface="Source Sans Pro" panose="020B0503030403020204" pitchFamily="34" charset="77"/>
            </a:endParaRPr>
          </a:p>
        </p:txBody>
      </p:sp>
      <p:sp>
        <p:nvSpPr>
          <p:cNvPr id="37" name="Secteurs 36">
            <a:extLst>
              <a:ext uri="{FF2B5EF4-FFF2-40B4-BE49-F238E27FC236}">
                <a16:creationId xmlns:a16="http://schemas.microsoft.com/office/drawing/2014/main" id="{833CEFC1-9536-0945-ADE2-972F0BDFD780}"/>
              </a:ext>
            </a:extLst>
          </p:cNvPr>
          <p:cNvSpPr/>
          <p:nvPr userDrawn="1"/>
        </p:nvSpPr>
        <p:spPr>
          <a:xfrm>
            <a:off x="1704109" y="1898301"/>
            <a:ext cx="2493818" cy="2493818"/>
          </a:xfrm>
          <a:prstGeom prst="pie">
            <a:avLst>
              <a:gd name="adj1" fmla="val 10798892"/>
              <a:gd name="adj2" fmla="val 246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b="1" dirty="0">
              <a:solidFill>
                <a:schemeClr val="tx1"/>
              </a:solidFill>
              <a:latin typeface="Source Sans Pro" panose="020B0503030403020204" pitchFamily="34" charset="77"/>
            </a:endParaRPr>
          </a:p>
        </p:txBody>
      </p:sp>
      <p:grpSp>
        <p:nvGrpSpPr>
          <p:cNvPr id="44" name="Groupe 43">
            <a:extLst>
              <a:ext uri="{FF2B5EF4-FFF2-40B4-BE49-F238E27FC236}">
                <a16:creationId xmlns:a16="http://schemas.microsoft.com/office/drawing/2014/main" id="{5B28DFF6-E202-0748-817D-844776125EA2}"/>
              </a:ext>
            </a:extLst>
          </p:cNvPr>
          <p:cNvGrpSpPr/>
          <p:nvPr userDrawn="1"/>
        </p:nvGrpSpPr>
        <p:grpSpPr>
          <a:xfrm rot="21026075">
            <a:off x="609382" y="1122576"/>
            <a:ext cx="3528042" cy="1126322"/>
            <a:chOff x="3485420" y="4454291"/>
            <a:chExt cx="3569621" cy="1224000"/>
          </a:xfrm>
        </p:grpSpPr>
        <p:sp>
          <p:nvSpPr>
            <p:cNvPr id="45" name="Chevron 44">
              <a:extLst>
                <a:ext uri="{FF2B5EF4-FFF2-40B4-BE49-F238E27FC236}">
                  <a16:creationId xmlns:a16="http://schemas.microsoft.com/office/drawing/2014/main" id="{AA700BBF-030C-E44C-A94A-3425F0BA477D}"/>
                </a:ext>
              </a:extLst>
            </p:cNvPr>
            <p:cNvSpPr/>
            <p:nvPr/>
          </p:nvSpPr>
          <p:spPr>
            <a:xfrm>
              <a:off x="3485420" y="4454291"/>
              <a:ext cx="1501028" cy="1224000"/>
            </a:xfrm>
            <a:prstGeom prst="chevron">
              <a:avLst>
                <a:gd name="adj" fmla="val 282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sp>
          <p:nvSpPr>
            <p:cNvPr id="46" name="Rectangle 45">
              <a:extLst>
                <a:ext uri="{FF2B5EF4-FFF2-40B4-BE49-F238E27FC236}">
                  <a16:creationId xmlns:a16="http://schemas.microsoft.com/office/drawing/2014/main" id="{87CDE430-5F78-2645-8AD7-8A52127305CD}"/>
                </a:ext>
              </a:extLst>
            </p:cNvPr>
            <p:cNvSpPr/>
            <p:nvPr/>
          </p:nvSpPr>
          <p:spPr>
            <a:xfrm>
              <a:off x="3942414" y="4454291"/>
              <a:ext cx="3112627" cy="122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SOMMAIRE</a:t>
              </a:r>
            </a:p>
          </p:txBody>
        </p:sp>
      </p:grpSp>
      <p:sp>
        <p:nvSpPr>
          <p:cNvPr id="54" name="Espace réservé du texte 53">
            <a:extLst>
              <a:ext uri="{FF2B5EF4-FFF2-40B4-BE49-F238E27FC236}">
                <a16:creationId xmlns:a16="http://schemas.microsoft.com/office/drawing/2014/main" id="{F2D59103-3B9E-9245-B1C8-956F3887683B}"/>
              </a:ext>
            </a:extLst>
          </p:cNvPr>
          <p:cNvSpPr>
            <a:spLocks noGrp="1"/>
          </p:cNvSpPr>
          <p:nvPr>
            <p:ph type="body" sz="quarter" idx="10" hasCustomPrompt="1"/>
          </p:nvPr>
        </p:nvSpPr>
        <p:spPr>
          <a:xfrm>
            <a:off x="4762085" y="2035175"/>
            <a:ext cx="3240000" cy="3790950"/>
          </a:xfrm>
        </p:spPr>
        <p:txBody>
          <a:bodyPr>
            <a:norm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2000" b="0" i="0">
                <a:latin typeface="Source Sans Pro" panose="020B0503030403020204" pitchFamily="34" charset="77"/>
              </a:defRPr>
            </a:lvl1pPr>
          </a:lstStyle>
          <a:p>
            <a:pPr lvl="0"/>
            <a:r>
              <a:rPr lang="fr-FR" dirty="0"/>
              <a:t>00 ⏤ Chapitre 1</a:t>
            </a:r>
          </a:p>
          <a:p>
            <a:pPr lvl="0"/>
            <a:endParaRPr lang="fr-FR" dirty="0"/>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2</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3</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4</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5</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fr-FR" dirty="0"/>
          </a:p>
        </p:txBody>
      </p:sp>
      <p:sp>
        <p:nvSpPr>
          <p:cNvPr id="55" name="Espace réservé du texte 53">
            <a:extLst>
              <a:ext uri="{FF2B5EF4-FFF2-40B4-BE49-F238E27FC236}">
                <a16:creationId xmlns:a16="http://schemas.microsoft.com/office/drawing/2014/main" id="{89FA7A77-8A65-2744-9545-788592F29EBA}"/>
              </a:ext>
            </a:extLst>
          </p:cNvPr>
          <p:cNvSpPr>
            <a:spLocks noGrp="1"/>
          </p:cNvSpPr>
          <p:nvPr>
            <p:ph type="body" sz="quarter" idx="11" hasCustomPrompt="1"/>
          </p:nvPr>
        </p:nvSpPr>
        <p:spPr>
          <a:xfrm>
            <a:off x="8411671" y="2035175"/>
            <a:ext cx="3240000" cy="3790950"/>
          </a:xfrm>
        </p:spPr>
        <p:txBody>
          <a:bodyPr>
            <a:norm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lang="en-GB" sz="2000" b="0" i="0" kern="1200">
                <a:solidFill>
                  <a:schemeClr val="tx1"/>
                </a:solidFill>
                <a:latin typeface="Source Sans Pro" panose="020B0503030403020204" pitchFamily="34" charset="77"/>
                <a:ea typeface="+mn-ea"/>
                <a:cs typeface="+mn-cs"/>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6</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7</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8</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9</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dirty="0"/>
              <a:t>00 ⏤ Chapitre 10</a:t>
            </a:r>
            <a:endParaRPr lang="en-GB" dirty="0"/>
          </a:p>
        </p:txBody>
      </p:sp>
      <p:sp>
        <p:nvSpPr>
          <p:cNvPr id="12" name="Espace réservé du numéro de diapositive 2">
            <a:extLst>
              <a:ext uri="{FF2B5EF4-FFF2-40B4-BE49-F238E27FC236}">
                <a16:creationId xmlns:a16="http://schemas.microsoft.com/office/drawing/2014/main" id="{E9BB8760-A17A-6741-86F1-3B23CDD69F95}"/>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3" name="Espace réservé du pied de page 4">
            <a:extLst>
              <a:ext uri="{FF2B5EF4-FFF2-40B4-BE49-F238E27FC236}">
                <a16:creationId xmlns:a16="http://schemas.microsoft.com/office/drawing/2014/main" id="{E5A57B15-EFD7-3F4E-A389-88AFB1B51C5F}"/>
              </a:ext>
            </a:extLst>
          </p:cNvPr>
          <p:cNvSpPr>
            <a:spLocks noGrp="1"/>
          </p:cNvSpPr>
          <p:nvPr>
            <p:ph type="ftr" sz="quarter" idx="12"/>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dirty="0"/>
              <a:t>Titre de la présentation</a:t>
            </a:r>
          </a:p>
        </p:txBody>
      </p:sp>
      <p:sp>
        <p:nvSpPr>
          <p:cNvPr id="16" name="ZoneTexte 15">
            <a:extLst>
              <a:ext uri="{FF2B5EF4-FFF2-40B4-BE49-F238E27FC236}">
                <a16:creationId xmlns:a16="http://schemas.microsoft.com/office/drawing/2014/main" id="{1F3118EE-6EF7-AB48-AF7C-F11CB38C726B}"/>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7" name="Espace réservé de la date 3">
            <a:extLst>
              <a:ext uri="{FF2B5EF4-FFF2-40B4-BE49-F238E27FC236}">
                <a16:creationId xmlns:a16="http://schemas.microsoft.com/office/drawing/2014/main" id="{34F47D2F-9B3B-6343-8B4E-69921C33C0B5}"/>
              </a:ext>
            </a:extLst>
          </p:cNvPr>
          <p:cNvSpPr>
            <a:spLocks noGrp="1"/>
          </p:cNvSpPr>
          <p:nvPr>
            <p:ph type="dt" sz="half" idx="13"/>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2314521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meline 1 bis">
    <p:spTree>
      <p:nvGrpSpPr>
        <p:cNvPr id="1" name=""/>
        <p:cNvGrpSpPr/>
        <p:nvPr/>
      </p:nvGrpSpPr>
      <p:grpSpPr>
        <a:xfrm>
          <a:off x="0" y="0"/>
          <a:ext cx="0" cy="0"/>
          <a:chOff x="0" y="0"/>
          <a:chExt cx="0" cy="0"/>
        </a:xfrm>
      </p:grpSpPr>
      <p:cxnSp>
        <p:nvCxnSpPr>
          <p:cNvPr id="39" name="Connecteur droit 38">
            <a:extLst>
              <a:ext uri="{FF2B5EF4-FFF2-40B4-BE49-F238E27FC236}">
                <a16:creationId xmlns:a16="http://schemas.microsoft.com/office/drawing/2014/main" id="{C006FE0E-DEDF-4244-B905-E23F91DB2CCA}"/>
              </a:ext>
            </a:extLst>
          </p:cNvPr>
          <p:cNvCxnSpPr>
            <a:cxnSpLocks/>
          </p:cNvCxnSpPr>
          <p:nvPr userDrawn="1"/>
        </p:nvCxnSpPr>
        <p:spPr>
          <a:xfrm>
            <a:off x="0" y="2284485"/>
            <a:ext cx="11997559" cy="0"/>
          </a:xfrm>
          <a:prstGeom prst="line">
            <a:avLst/>
          </a:prstGeom>
          <a:ln w="26670">
            <a:solidFill>
              <a:schemeClr val="accent2"/>
            </a:solidFill>
            <a:tailEnd type="arrow"/>
          </a:ln>
        </p:spPr>
        <p:style>
          <a:lnRef idx="1">
            <a:schemeClr val="accent1"/>
          </a:lnRef>
          <a:fillRef idx="0">
            <a:schemeClr val="accent1"/>
          </a:fillRef>
          <a:effectRef idx="0">
            <a:schemeClr val="accent1"/>
          </a:effectRef>
          <a:fontRef idx="minor">
            <a:schemeClr val="tx1"/>
          </a:fontRef>
        </p:style>
      </p:cxnSp>
      <p:grpSp>
        <p:nvGrpSpPr>
          <p:cNvPr id="57" name="Groupe 56">
            <a:extLst>
              <a:ext uri="{FF2B5EF4-FFF2-40B4-BE49-F238E27FC236}">
                <a16:creationId xmlns:a16="http://schemas.microsoft.com/office/drawing/2014/main" id="{AA06964B-032A-4941-9ED1-5F388B2627E1}"/>
              </a:ext>
            </a:extLst>
          </p:cNvPr>
          <p:cNvGrpSpPr/>
          <p:nvPr userDrawn="1"/>
        </p:nvGrpSpPr>
        <p:grpSpPr>
          <a:xfrm>
            <a:off x="692033" y="2287660"/>
            <a:ext cx="10890357" cy="3569308"/>
            <a:chOff x="692033" y="1771194"/>
            <a:chExt cx="10890357" cy="4306576"/>
          </a:xfrm>
        </p:grpSpPr>
        <p:cxnSp>
          <p:nvCxnSpPr>
            <p:cNvPr id="58" name="Connecteur droit 57">
              <a:extLst>
                <a:ext uri="{FF2B5EF4-FFF2-40B4-BE49-F238E27FC236}">
                  <a16:creationId xmlns:a16="http://schemas.microsoft.com/office/drawing/2014/main" id="{06BF094E-FD61-3748-A3B4-6B5DB8CCF39B}"/>
                </a:ext>
              </a:extLst>
            </p:cNvPr>
            <p:cNvCxnSpPr>
              <a:cxnSpLocks/>
            </p:cNvCxnSpPr>
            <p:nvPr/>
          </p:nvCxnSpPr>
          <p:spPr>
            <a:xfrm>
              <a:off x="2870104" y="1771194"/>
              <a:ext cx="0" cy="430657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14D59AC9-2EBE-3046-B6F8-A0A02E417A15}"/>
                </a:ext>
              </a:extLst>
            </p:cNvPr>
            <p:cNvCxnSpPr>
              <a:cxnSpLocks/>
            </p:cNvCxnSpPr>
            <p:nvPr/>
          </p:nvCxnSpPr>
          <p:spPr>
            <a:xfrm>
              <a:off x="5048175" y="1771194"/>
              <a:ext cx="0" cy="430657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E4BDAF19-6102-BD4A-8434-D9973FB06BB2}"/>
                </a:ext>
              </a:extLst>
            </p:cNvPr>
            <p:cNvCxnSpPr>
              <a:cxnSpLocks/>
            </p:cNvCxnSpPr>
            <p:nvPr/>
          </p:nvCxnSpPr>
          <p:spPr>
            <a:xfrm>
              <a:off x="7226246" y="1771194"/>
              <a:ext cx="0" cy="430657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A64C1CE1-2464-DF42-94C4-0BC531ECACCC}"/>
                </a:ext>
              </a:extLst>
            </p:cNvPr>
            <p:cNvCxnSpPr>
              <a:cxnSpLocks/>
            </p:cNvCxnSpPr>
            <p:nvPr/>
          </p:nvCxnSpPr>
          <p:spPr>
            <a:xfrm>
              <a:off x="9404317" y="1771194"/>
              <a:ext cx="0" cy="430657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2" name="Connecteur droit 61">
              <a:extLst>
                <a:ext uri="{FF2B5EF4-FFF2-40B4-BE49-F238E27FC236}">
                  <a16:creationId xmlns:a16="http://schemas.microsoft.com/office/drawing/2014/main" id="{1FFD1D7D-7933-1B4F-A30B-E4CCB6D72753}"/>
                </a:ext>
              </a:extLst>
            </p:cNvPr>
            <p:cNvCxnSpPr>
              <a:cxnSpLocks/>
            </p:cNvCxnSpPr>
            <p:nvPr/>
          </p:nvCxnSpPr>
          <p:spPr>
            <a:xfrm>
              <a:off x="11582390" y="1771194"/>
              <a:ext cx="0" cy="430657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7B3902BA-5067-CF4D-9FC2-991FBE85AB40}"/>
                </a:ext>
              </a:extLst>
            </p:cNvPr>
            <p:cNvCxnSpPr>
              <a:cxnSpLocks/>
            </p:cNvCxnSpPr>
            <p:nvPr userDrawn="1"/>
          </p:nvCxnSpPr>
          <p:spPr>
            <a:xfrm>
              <a:off x="692033" y="1771194"/>
              <a:ext cx="0" cy="430657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64" name="Espace réservé du texte 11">
            <a:extLst>
              <a:ext uri="{FF2B5EF4-FFF2-40B4-BE49-F238E27FC236}">
                <a16:creationId xmlns:a16="http://schemas.microsoft.com/office/drawing/2014/main" id="{EED66B01-6684-B944-9451-2F5B611FC898}"/>
              </a:ext>
            </a:extLst>
          </p:cNvPr>
          <p:cNvSpPr>
            <a:spLocks noGrp="1"/>
          </p:cNvSpPr>
          <p:nvPr>
            <p:ph type="body" sz="quarter" idx="43" hasCustomPrompt="1"/>
          </p:nvPr>
        </p:nvSpPr>
        <p:spPr>
          <a:xfrm>
            <a:off x="884529" y="38115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65" name="Espace réservé du texte 11">
            <a:extLst>
              <a:ext uri="{FF2B5EF4-FFF2-40B4-BE49-F238E27FC236}">
                <a16:creationId xmlns:a16="http://schemas.microsoft.com/office/drawing/2014/main" id="{F7FD7E77-4B03-CD4B-B950-1C826632B501}"/>
              </a:ext>
            </a:extLst>
          </p:cNvPr>
          <p:cNvSpPr>
            <a:spLocks noGrp="1"/>
          </p:cNvSpPr>
          <p:nvPr>
            <p:ph type="body" sz="quarter" idx="44"/>
          </p:nvPr>
        </p:nvSpPr>
        <p:spPr>
          <a:xfrm>
            <a:off x="884529" y="4330996"/>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66" name="Espace réservé du texte 11">
            <a:extLst>
              <a:ext uri="{FF2B5EF4-FFF2-40B4-BE49-F238E27FC236}">
                <a16:creationId xmlns:a16="http://schemas.microsoft.com/office/drawing/2014/main" id="{30225580-B801-2043-99C1-4FD17A4E0001}"/>
              </a:ext>
            </a:extLst>
          </p:cNvPr>
          <p:cNvSpPr>
            <a:spLocks noGrp="1"/>
          </p:cNvSpPr>
          <p:nvPr>
            <p:ph type="body" sz="quarter" idx="54" hasCustomPrompt="1"/>
          </p:nvPr>
        </p:nvSpPr>
        <p:spPr>
          <a:xfrm>
            <a:off x="884529" y="27287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accent2"/>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accent2"/>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67" name="Espace réservé du texte 11">
            <a:extLst>
              <a:ext uri="{FF2B5EF4-FFF2-40B4-BE49-F238E27FC236}">
                <a16:creationId xmlns:a16="http://schemas.microsoft.com/office/drawing/2014/main" id="{6E2E22FF-A2D3-F844-9F7D-A83E2C3B6FF1}"/>
              </a:ext>
            </a:extLst>
          </p:cNvPr>
          <p:cNvSpPr>
            <a:spLocks noGrp="1"/>
          </p:cNvSpPr>
          <p:nvPr>
            <p:ph type="body" sz="quarter" idx="55" hasCustomPrompt="1"/>
          </p:nvPr>
        </p:nvSpPr>
        <p:spPr>
          <a:xfrm>
            <a:off x="3062324" y="38115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68" name="Espace réservé du texte 11">
            <a:extLst>
              <a:ext uri="{FF2B5EF4-FFF2-40B4-BE49-F238E27FC236}">
                <a16:creationId xmlns:a16="http://schemas.microsoft.com/office/drawing/2014/main" id="{0DEAE801-219A-214F-8769-C93AE5E775A6}"/>
              </a:ext>
            </a:extLst>
          </p:cNvPr>
          <p:cNvSpPr>
            <a:spLocks noGrp="1"/>
          </p:cNvSpPr>
          <p:nvPr>
            <p:ph type="body" sz="quarter" idx="56"/>
          </p:nvPr>
        </p:nvSpPr>
        <p:spPr>
          <a:xfrm>
            <a:off x="3062324" y="4330996"/>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69" name="Espace réservé du texte 11">
            <a:extLst>
              <a:ext uri="{FF2B5EF4-FFF2-40B4-BE49-F238E27FC236}">
                <a16:creationId xmlns:a16="http://schemas.microsoft.com/office/drawing/2014/main" id="{B4EED281-5C07-3C41-B893-FC34F7775E4B}"/>
              </a:ext>
            </a:extLst>
          </p:cNvPr>
          <p:cNvSpPr>
            <a:spLocks noGrp="1"/>
          </p:cNvSpPr>
          <p:nvPr>
            <p:ph type="body" sz="quarter" idx="58" hasCustomPrompt="1"/>
          </p:nvPr>
        </p:nvSpPr>
        <p:spPr>
          <a:xfrm>
            <a:off x="3062324" y="27287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accent2"/>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accent2"/>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70" name="Espace réservé du texte 11">
            <a:extLst>
              <a:ext uri="{FF2B5EF4-FFF2-40B4-BE49-F238E27FC236}">
                <a16:creationId xmlns:a16="http://schemas.microsoft.com/office/drawing/2014/main" id="{7EB2CDB6-AB96-3C45-95B6-B61A05636BE7}"/>
              </a:ext>
            </a:extLst>
          </p:cNvPr>
          <p:cNvSpPr>
            <a:spLocks noGrp="1"/>
          </p:cNvSpPr>
          <p:nvPr>
            <p:ph type="body" sz="quarter" idx="59" hasCustomPrompt="1"/>
          </p:nvPr>
        </p:nvSpPr>
        <p:spPr>
          <a:xfrm>
            <a:off x="5240119" y="38115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71" name="Espace réservé du texte 11">
            <a:extLst>
              <a:ext uri="{FF2B5EF4-FFF2-40B4-BE49-F238E27FC236}">
                <a16:creationId xmlns:a16="http://schemas.microsoft.com/office/drawing/2014/main" id="{84401F25-EBF0-6E47-8263-CF176A9A70AD}"/>
              </a:ext>
            </a:extLst>
          </p:cNvPr>
          <p:cNvSpPr>
            <a:spLocks noGrp="1"/>
          </p:cNvSpPr>
          <p:nvPr>
            <p:ph type="body" sz="quarter" idx="60"/>
          </p:nvPr>
        </p:nvSpPr>
        <p:spPr>
          <a:xfrm>
            <a:off x="5240119" y="4330996"/>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72" name="Espace réservé du texte 11">
            <a:extLst>
              <a:ext uri="{FF2B5EF4-FFF2-40B4-BE49-F238E27FC236}">
                <a16:creationId xmlns:a16="http://schemas.microsoft.com/office/drawing/2014/main" id="{94185ED3-E93B-E047-9781-02E9441971DB}"/>
              </a:ext>
            </a:extLst>
          </p:cNvPr>
          <p:cNvSpPr>
            <a:spLocks noGrp="1"/>
          </p:cNvSpPr>
          <p:nvPr>
            <p:ph type="body" sz="quarter" idx="62" hasCustomPrompt="1"/>
          </p:nvPr>
        </p:nvSpPr>
        <p:spPr>
          <a:xfrm>
            <a:off x="5240119" y="27287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accent2"/>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accent2"/>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73" name="Espace réservé du texte 11">
            <a:extLst>
              <a:ext uri="{FF2B5EF4-FFF2-40B4-BE49-F238E27FC236}">
                <a16:creationId xmlns:a16="http://schemas.microsoft.com/office/drawing/2014/main" id="{98C784DF-1CEC-964A-BC10-9ECB915733E5}"/>
              </a:ext>
            </a:extLst>
          </p:cNvPr>
          <p:cNvSpPr>
            <a:spLocks noGrp="1"/>
          </p:cNvSpPr>
          <p:nvPr>
            <p:ph type="body" sz="quarter" idx="63" hasCustomPrompt="1"/>
          </p:nvPr>
        </p:nvSpPr>
        <p:spPr>
          <a:xfrm>
            <a:off x="7417914" y="38115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74" name="Espace réservé du texte 11">
            <a:extLst>
              <a:ext uri="{FF2B5EF4-FFF2-40B4-BE49-F238E27FC236}">
                <a16:creationId xmlns:a16="http://schemas.microsoft.com/office/drawing/2014/main" id="{15853916-FF67-C242-916F-6D87831A5D2D}"/>
              </a:ext>
            </a:extLst>
          </p:cNvPr>
          <p:cNvSpPr>
            <a:spLocks noGrp="1"/>
          </p:cNvSpPr>
          <p:nvPr>
            <p:ph type="body" sz="quarter" idx="64"/>
          </p:nvPr>
        </p:nvSpPr>
        <p:spPr>
          <a:xfrm>
            <a:off x="7417914" y="4330996"/>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75" name="Espace réservé du texte 11">
            <a:extLst>
              <a:ext uri="{FF2B5EF4-FFF2-40B4-BE49-F238E27FC236}">
                <a16:creationId xmlns:a16="http://schemas.microsoft.com/office/drawing/2014/main" id="{801EA932-9D30-F441-B21B-C5E93DC34605}"/>
              </a:ext>
            </a:extLst>
          </p:cNvPr>
          <p:cNvSpPr>
            <a:spLocks noGrp="1"/>
          </p:cNvSpPr>
          <p:nvPr>
            <p:ph type="body" sz="quarter" idx="66" hasCustomPrompt="1"/>
          </p:nvPr>
        </p:nvSpPr>
        <p:spPr>
          <a:xfrm>
            <a:off x="7417914" y="27287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accent2"/>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accent2"/>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76" name="Espace réservé du texte 11">
            <a:extLst>
              <a:ext uri="{FF2B5EF4-FFF2-40B4-BE49-F238E27FC236}">
                <a16:creationId xmlns:a16="http://schemas.microsoft.com/office/drawing/2014/main" id="{9EC20793-563C-094F-812B-C3C1D573EF9B}"/>
              </a:ext>
            </a:extLst>
          </p:cNvPr>
          <p:cNvSpPr>
            <a:spLocks noGrp="1"/>
          </p:cNvSpPr>
          <p:nvPr>
            <p:ph type="body" sz="quarter" idx="67" hasCustomPrompt="1"/>
          </p:nvPr>
        </p:nvSpPr>
        <p:spPr>
          <a:xfrm>
            <a:off x="9595984" y="3811535"/>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77" name="Espace réservé du texte 11">
            <a:extLst>
              <a:ext uri="{FF2B5EF4-FFF2-40B4-BE49-F238E27FC236}">
                <a16:creationId xmlns:a16="http://schemas.microsoft.com/office/drawing/2014/main" id="{E230854C-791D-4142-A410-679605620699}"/>
              </a:ext>
            </a:extLst>
          </p:cNvPr>
          <p:cNvSpPr>
            <a:spLocks noGrp="1"/>
          </p:cNvSpPr>
          <p:nvPr>
            <p:ph type="body" sz="quarter" idx="68"/>
          </p:nvPr>
        </p:nvSpPr>
        <p:spPr>
          <a:xfrm>
            <a:off x="9595984" y="4330996"/>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78" name="Espace réservé du texte 11">
            <a:extLst>
              <a:ext uri="{FF2B5EF4-FFF2-40B4-BE49-F238E27FC236}">
                <a16:creationId xmlns:a16="http://schemas.microsoft.com/office/drawing/2014/main" id="{C6E710D1-35A3-EF49-90EC-DC35340704ED}"/>
              </a:ext>
            </a:extLst>
          </p:cNvPr>
          <p:cNvSpPr>
            <a:spLocks noGrp="1"/>
          </p:cNvSpPr>
          <p:nvPr>
            <p:ph type="body" sz="quarter" idx="70" hasCustomPrompt="1"/>
          </p:nvPr>
        </p:nvSpPr>
        <p:spPr>
          <a:xfrm>
            <a:off x="9595984" y="2728769"/>
            <a:ext cx="1793079" cy="938489"/>
          </a:xfrm>
          <a:prstGeom prst="rect">
            <a:avLst/>
          </a:prstGeom>
        </p:spPr>
        <p:txBody>
          <a:bodyPr anchor="b">
            <a:noAutofit/>
          </a:bodyPr>
          <a:lstStyle>
            <a:lvl1pPr marL="0" indent="0">
              <a:lnSpc>
                <a:spcPct val="78000"/>
              </a:lnSpc>
              <a:spcAft>
                <a:spcPts val="0"/>
              </a:spcAft>
              <a:buNone/>
              <a:defRPr sz="4800" b="1" i="0" cap="all" baseline="0">
                <a:solidFill>
                  <a:schemeClr val="accent2"/>
                </a:solidFill>
                <a:latin typeface="Paris2024" panose="02010503030201020103" pitchFamily="2" charset="0"/>
              </a:defRPr>
            </a:lvl1pPr>
            <a:lvl2pPr marL="0" indent="0">
              <a:lnSpc>
                <a:spcPct val="90000"/>
              </a:lnSpc>
              <a:spcAft>
                <a:spcPts val="0"/>
              </a:spcAft>
              <a:buNone/>
              <a:defRPr lang="fr-FR" sz="1600" b="1" i="0" kern="1200" cap="all" baseline="0" dirty="0">
                <a:solidFill>
                  <a:schemeClr val="accent2"/>
                </a:solidFill>
                <a:latin typeface="Paris2024 Semibold" panose="02010503030201020103" pitchFamily="2" charset="0"/>
                <a:ea typeface="+mn-ea"/>
                <a:cs typeface="+mn-cs"/>
              </a:defRPr>
            </a:lvl2pPr>
          </a:lstStyle>
          <a:p>
            <a:pPr lvl="0"/>
            <a:r>
              <a:rPr lang="fr-FR" dirty="0"/>
              <a:t>#</a:t>
            </a:r>
          </a:p>
          <a:p>
            <a:pPr lvl="1"/>
            <a:r>
              <a:rPr lang="fr-FR" dirty="0"/>
              <a:t>mois</a:t>
            </a:r>
          </a:p>
        </p:txBody>
      </p:sp>
      <p:sp>
        <p:nvSpPr>
          <p:cNvPr id="33" name="Espace réservé du texte 3">
            <a:extLst>
              <a:ext uri="{FF2B5EF4-FFF2-40B4-BE49-F238E27FC236}">
                <a16:creationId xmlns:a16="http://schemas.microsoft.com/office/drawing/2014/main" id="{8B92DAAB-5930-3E4C-8C21-193F366778E0}"/>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34" name="Titre 1">
            <a:extLst>
              <a:ext uri="{FF2B5EF4-FFF2-40B4-BE49-F238E27FC236}">
                <a16:creationId xmlns:a16="http://schemas.microsoft.com/office/drawing/2014/main" id="{2D463E66-3A6A-404E-BDFE-4B02873A0CBE}"/>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30" name="Espace réservé du numéro de diapositive 2">
            <a:extLst>
              <a:ext uri="{FF2B5EF4-FFF2-40B4-BE49-F238E27FC236}">
                <a16:creationId xmlns:a16="http://schemas.microsoft.com/office/drawing/2014/main" id="{B51253B8-6893-244D-B728-D5AF318753E4}"/>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32" name="Espace réservé du pied de page 4">
            <a:extLst>
              <a:ext uri="{FF2B5EF4-FFF2-40B4-BE49-F238E27FC236}">
                <a16:creationId xmlns:a16="http://schemas.microsoft.com/office/drawing/2014/main" id="{9F8E590E-1D74-5542-B1AD-2965738CF4D6}"/>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35" name="ZoneTexte 34">
            <a:extLst>
              <a:ext uri="{FF2B5EF4-FFF2-40B4-BE49-F238E27FC236}">
                <a16:creationId xmlns:a16="http://schemas.microsoft.com/office/drawing/2014/main" id="{F87B1233-C1DE-4243-8F7D-D0EA6028E85E}"/>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38" name="Espace réservé de la date 3">
            <a:extLst>
              <a:ext uri="{FF2B5EF4-FFF2-40B4-BE49-F238E27FC236}">
                <a16:creationId xmlns:a16="http://schemas.microsoft.com/office/drawing/2014/main" id="{828E5295-BCDA-7242-96F4-D303FDC90CE0}"/>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801375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BC772D1-B624-DE4A-8476-A30BDDBE227C}"/>
              </a:ext>
            </a:extLst>
          </p:cNvPr>
          <p:cNvSpPr/>
          <p:nvPr userDrawn="1"/>
        </p:nvSpPr>
        <p:spPr>
          <a:xfrm>
            <a:off x="0" y="3884660"/>
            <a:ext cx="12192001" cy="3052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grpSp>
        <p:nvGrpSpPr>
          <p:cNvPr id="8" name="Groupe 7">
            <a:extLst>
              <a:ext uri="{FF2B5EF4-FFF2-40B4-BE49-F238E27FC236}">
                <a16:creationId xmlns:a16="http://schemas.microsoft.com/office/drawing/2014/main" id="{F14DB88F-5D31-D243-A5A1-59456DBEFB59}"/>
              </a:ext>
            </a:extLst>
          </p:cNvPr>
          <p:cNvGrpSpPr/>
          <p:nvPr userDrawn="1"/>
        </p:nvGrpSpPr>
        <p:grpSpPr>
          <a:xfrm>
            <a:off x="645617" y="3903981"/>
            <a:ext cx="11187283" cy="247234"/>
            <a:chOff x="645596" y="3157344"/>
            <a:chExt cx="11186404" cy="543312"/>
          </a:xfrm>
        </p:grpSpPr>
        <p:cxnSp>
          <p:nvCxnSpPr>
            <p:cNvPr id="10" name="Connecteur droit 9">
              <a:extLst>
                <a:ext uri="{FF2B5EF4-FFF2-40B4-BE49-F238E27FC236}">
                  <a16:creationId xmlns:a16="http://schemas.microsoft.com/office/drawing/2014/main" id="{E1535069-5688-1D4B-AE13-7A4F803E0009}"/>
                </a:ext>
              </a:extLst>
            </p:cNvPr>
            <p:cNvCxnSpPr>
              <a:cxnSpLocks/>
            </p:cNvCxnSpPr>
            <p:nvPr/>
          </p:nvCxnSpPr>
          <p:spPr>
            <a:xfrm>
              <a:off x="11832000"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F60F823F-D2F6-CE4C-98EC-254E2508B05C}"/>
                </a:ext>
              </a:extLst>
            </p:cNvPr>
            <p:cNvCxnSpPr>
              <a:cxnSpLocks/>
            </p:cNvCxnSpPr>
            <p:nvPr/>
          </p:nvCxnSpPr>
          <p:spPr>
            <a:xfrm>
              <a:off x="1888529"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0AA98F10-60C5-704D-8C62-C5F43F030A9C}"/>
                </a:ext>
              </a:extLst>
            </p:cNvPr>
            <p:cNvCxnSpPr>
              <a:cxnSpLocks/>
            </p:cNvCxnSpPr>
            <p:nvPr/>
          </p:nvCxnSpPr>
          <p:spPr>
            <a:xfrm>
              <a:off x="3131463"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F93BD53C-04F2-B24D-AA91-1FB6343AD693}"/>
                </a:ext>
              </a:extLst>
            </p:cNvPr>
            <p:cNvCxnSpPr>
              <a:cxnSpLocks/>
            </p:cNvCxnSpPr>
            <p:nvPr/>
          </p:nvCxnSpPr>
          <p:spPr>
            <a:xfrm>
              <a:off x="4374396"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A92B08A5-4482-ED43-8AE4-490A8993C396}"/>
                </a:ext>
              </a:extLst>
            </p:cNvPr>
            <p:cNvCxnSpPr>
              <a:cxnSpLocks/>
            </p:cNvCxnSpPr>
            <p:nvPr/>
          </p:nvCxnSpPr>
          <p:spPr>
            <a:xfrm>
              <a:off x="5617329"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E91DD70E-1A26-B246-A807-B26FE45CC923}"/>
                </a:ext>
              </a:extLst>
            </p:cNvPr>
            <p:cNvCxnSpPr>
              <a:cxnSpLocks/>
            </p:cNvCxnSpPr>
            <p:nvPr/>
          </p:nvCxnSpPr>
          <p:spPr>
            <a:xfrm>
              <a:off x="6860263"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5A95193F-6270-D94D-AE1F-E6FE48E6BAF6}"/>
                </a:ext>
              </a:extLst>
            </p:cNvPr>
            <p:cNvCxnSpPr>
              <a:cxnSpLocks/>
            </p:cNvCxnSpPr>
            <p:nvPr/>
          </p:nvCxnSpPr>
          <p:spPr>
            <a:xfrm>
              <a:off x="8103196"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20335F83-5B10-8546-9812-0E417731C85D}"/>
                </a:ext>
              </a:extLst>
            </p:cNvPr>
            <p:cNvCxnSpPr>
              <a:cxnSpLocks/>
            </p:cNvCxnSpPr>
            <p:nvPr/>
          </p:nvCxnSpPr>
          <p:spPr>
            <a:xfrm>
              <a:off x="9346129"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069B00FF-A709-734E-88BF-07B176CBE661}"/>
                </a:ext>
              </a:extLst>
            </p:cNvPr>
            <p:cNvCxnSpPr>
              <a:cxnSpLocks/>
            </p:cNvCxnSpPr>
            <p:nvPr/>
          </p:nvCxnSpPr>
          <p:spPr>
            <a:xfrm>
              <a:off x="10589063"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E0409BF3-5B3D-2941-800E-5DC8296D00C6}"/>
                </a:ext>
              </a:extLst>
            </p:cNvPr>
            <p:cNvCxnSpPr>
              <a:cxnSpLocks/>
            </p:cNvCxnSpPr>
            <p:nvPr userDrawn="1"/>
          </p:nvCxnSpPr>
          <p:spPr>
            <a:xfrm>
              <a:off x="645596" y="3157344"/>
              <a:ext cx="0" cy="54331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Espace réservé du texte 11">
            <a:extLst>
              <a:ext uri="{FF2B5EF4-FFF2-40B4-BE49-F238E27FC236}">
                <a16:creationId xmlns:a16="http://schemas.microsoft.com/office/drawing/2014/main" id="{BE252CE1-1F95-EE47-8B6A-5AE91C30B736}"/>
              </a:ext>
            </a:extLst>
          </p:cNvPr>
          <p:cNvSpPr>
            <a:spLocks noGrp="1"/>
          </p:cNvSpPr>
          <p:nvPr>
            <p:ph type="body" sz="quarter" idx="55" hasCustomPrompt="1"/>
          </p:nvPr>
        </p:nvSpPr>
        <p:spPr>
          <a:xfrm>
            <a:off x="2019808" y="1949317"/>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20" name="Espace réservé du texte 11">
            <a:extLst>
              <a:ext uri="{FF2B5EF4-FFF2-40B4-BE49-F238E27FC236}">
                <a16:creationId xmlns:a16="http://schemas.microsoft.com/office/drawing/2014/main" id="{3DC24312-0A1F-3849-962F-1CDD229E448B}"/>
              </a:ext>
            </a:extLst>
          </p:cNvPr>
          <p:cNvSpPr>
            <a:spLocks noGrp="1"/>
          </p:cNvSpPr>
          <p:nvPr>
            <p:ph type="body" sz="quarter" idx="56"/>
          </p:nvPr>
        </p:nvSpPr>
        <p:spPr>
          <a:xfrm>
            <a:off x="2019808" y="2468778"/>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21" name="Espace réservé du texte 11">
            <a:extLst>
              <a:ext uri="{FF2B5EF4-FFF2-40B4-BE49-F238E27FC236}">
                <a16:creationId xmlns:a16="http://schemas.microsoft.com/office/drawing/2014/main" id="{A3E70506-7582-E345-AD2C-3F323ABC99A8}"/>
              </a:ext>
            </a:extLst>
          </p:cNvPr>
          <p:cNvSpPr>
            <a:spLocks noGrp="1"/>
          </p:cNvSpPr>
          <p:nvPr>
            <p:ph type="body" sz="quarter" idx="57" hasCustomPrompt="1"/>
          </p:nvPr>
        </p:nvSpPr>
        <p:spPr>
          <a:xfrm>
            <a:off x="7126065" y="1949317"/>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22" name="Espace réservé du texte 11">
            <a:extLst>
              <a:ext uri="{FF2B5EF4-FFF2-40B4-BE49-F238E27FC236}">
                <a16:creationId xmlns:a16="http://schemas.microsoft.com/office/drawing/2014/main" id="{E5F551AE-0054-4A4B-A643-A1CAE7B41C05}"/>
              </a:ext>
            </a:extLst>
          </p:cNvPr>
          <p:cNvSpPr>
            <a:spLocks noGrp="1"/>
          </p:cNvSpPr>
          <p:nvPr>
            <p:ph type="body" sz="quarter" idx="58"/>
          </p:nvPr>
        </p:nvSpPr>
        <p:spPr>
          <a:xfrm>
            <a:off x="7126065" y="2468778"/>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23" name="Espace réservé du texte 11">
            <a:extLst>
              <a:ext uri="{FF2B5EF4-FFF2-40B4-BE49-F238E27FC236}">
                <a16:creationId xmlns:a16="http://schemas.microsoft.com/office/drawing/2014/main" id="{0E9D2703-B3BB-B64A-ABEE-BD2CE1E627AB}"/>
              </a:ext>
            </a:extLst>
          </p:cNvPr>
          <p:cNvSpPr>
            <a:spLocks noGrp="1"/>
          </p:cNvSpPr>
          <p:nvPr>
            <p:ph type="body" sz="quarter" idx="59" hasCustomPrompt="1"/>
          </p:nvPr>
        </p:nvSpPr>
        <p:spPr>
          <a:xfrm>
            <a:off x="9653508" y="1949317"/>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24" name="Espace réservé du texte 11">
            <a:extLst>
              <a:ext uri="{FF2B5EF4-FFF2-40B4-BE49-F238E27FC236}">
                <a16:creationId xmlns:a16="http://schemas.microsoft.com/office/drawing/2014/main" id="{A491C22F-02B1-604E-B0DD-F30EB524781D}"/>
              </a:ext>
            </a:extLst>
          </p:cNvPr>
          <p:cNvSpPr>
            <a:spLocks noGrp="1"/>
          </p:cNvSpPr>
          <p:nvPr>
            <p:ph type="body" sz="quarter" idx="60"/>
          </p:nvPr>
        </p:nvSpPr>
        <p:spPr>
          <a:xfrm>
            <a:off x="9653508" y="2468778"/>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25" name="Espace réservé du texte 11">
            <a:extLst>
              <a:ext uri="{FF2B5EF4-FFF2-40B4-BE49-F238E27FC236}">
                <a16:creationId xmlns:a16="http://schemas.microsoft.com/office/drawing/2014/main" id="{18011A93-DE71-4346-8141-36EC66EA8215}"/>
              </a:ext>
            </a:extLst>
          </p:cNvPr>
          <p:cNvSpPr>
            <a:spLocks noGrp="1"/>
          </p:cNvSpPr>
          <p:nvPr>
            <p:ph type="body" sz="quarter" idx="63" hasCustomPrompt="1"/>
          </p:nvPr>
        </p:nvSpPr>
        <p:spPr>
          <a:xfrm>
            <a:off x="3304079" y="4546461"/>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26" name="Espace réservé du texte 11">
            <a:extLst>
              <a:ext uri="{FF2B5EF4-FFF2-40B4-BE49-F238E27FC236}">
                <a16:creationId xmlns:a16="http://schemas.microsoft.com/office/drawing/2014/main" id="{1F9DC6CB-FC60-6D4D-9232-07786816255D}"/>
              </a:ext>
            </a:extLst>
          </p:cNvPr>
          <p:cNvSpPr>
            <a:spLocks noGrp="1"/>
          </p:cNvSpPr>
          <p:nvPr>
            <p:ph type="body" sz="quarter" idx="64"/>
          </p:nvPr>
        </p:nvSpPr>
        <p:spPr>
          <a:xfrm>
            <a:off x="3304079" y="5065922"/>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27" name="Espace réservé du texte 11">
            <a:extLst>
              <a:ext uri="{FF2B5EF4-FFF2-40B4-BE49-F238E27FC236}">
                <a16:creationId xmlns:a16="http://schemas.microsoft.com/office/drawing/2014/main" id="{4C666A58-7DBC-FA44-8C8E-633812E4DD77}"/>
              </a:ext>
            </a:extLst>
          </p:cNvPr>
          <p:cNvSpPr>
            <a:spLocks noGrp="1"/>
          </p:cNvSpPr>
          <p:nvPr>
            <p:ph type="body" sz="quarter" idx="65" hasCustomPrompt="1"/>
          </p:nvPr>
        </p:nvSpPr>
        <p:spPr>
          <a:xfrm>
            <a:off x="5872619" y="4546461"/>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28" name="Espace réservé du texte 11">
            <a:extLst>
              <a:ext uri="{FF2B5EF4-FFF2-40B4-BE49-F238E27FC236}">
                <a16:creationId xmlns:a16="http://schemas.microsoft.com/office/drawing/2014/main" id="{53D81041-2AB1-EB4E-B7A7-AE930E234669}"/>
              </a:ext>
            </a:extLst>
          </p:cNvPr>
          <p:cNvSpPr>
            <a:spLocks noGrp="1"/>
          </p:cNvSpPr>
          <p:nvPr>
            <p:ph type="body" sz="quarter" idx="66"/>
          </p:nvPr>
        </p:nvSpPr>
        <p:spPr>
          <a:xfrm>
            <a:off x="5872619" y="5065921"/>
            <a:ext cx="1793079" cy="1079999"/>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29" name="Espace réservé du texte 11">
            <a:extLst>
              <a:ext uri="{FF2B5EF4-FFF2-40B4-BE49-F238E27FC236}">
                <a16:creationId xmlns:a16="http://schemas.microsoft.com/office/drawing/2014/main" id="{6DD3A39F-911C-5542-AA97-AACF5D33E9A6}"/>
              </a:ext>
            </a:extLst>
          </p:cNvPr>
          <p:cNvSpPr>
            <a:spLocks noGrp="1"/>
          </p:cNvSpPr>
          <p:nvPr>
            <p:ph type="body" sz="quarter" idx="67" hasCustomPrompt="1"/>
          </p:nvPr>
        </p:nvSpPr>
        <p:spPr>
          <a:xfrm>
            <a:off x="8410335" y="4546461"/>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30" name="Espace réservé du texte 11">
            <a:extLst>
              <a:ext uri="{FF2B5EF4-FFF2-40B4-BE49-F238E27FC236}">
                <a16:creationId xmlns:a16="http://schemas.microsoft.com/office/drawing/2014/main" id="{7B1E4E51-99B6-F44B-AD11-CFFFA637A994}"/>
              </a:ext>
            </a:extLst>
          </p:cNvPr>
          <p:cNvSpPr>
            <a:spLocks noGrp="1"/>
          </p:cNvSpPr>
          <p:nvPr>
            <p:ph type="body" sz="quarter" idx="68"/>
          </p:nvPr>
        </p:nvSpPr>
        <p:spPr>
          <a:xfrm>
            <a:off x="8410335" y="5065922"/>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31" name="Espace réservé du texte 11">
            <a:extLst>
              <a:ext uri="{FF2B5EF4-FFF2-40B4-BE49-F238E27FC236}">
                <a16:creationId xmlns:a16="http://schemas.microsoft.com/office/drawing/2014/main" id="{207B9924-62D1-3647-A1A8-08C760242CCD}"/>
              </a:ext>
            </a:extLst>
          </p:cNvPr>
          <p:cNvSpPr>
            <a:spLocks noGrp="1"/>
          </p:cNvSpPr>
          <p:nvPr>
            <p:ph type="body" sz="quarter" idx="70" hasCustomPrompt="1"/>
          </p:nvPr>
        </p:nvSpPr>
        <p:spPr>
          <a:xfrm>
            <a:off x="4527444" y="1949317"/>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32" name="Espace réservé du texte 11">
            <a:extLst>
              <a:ext uri="{FF2B5EF4-FFF2-40B4-BE49-F238E27FC236}">
                <a16:creationId xmlns:a16="http://schemas.microsoft.com/office/drawing/2014/main" id="{B067D429-2981-464D-9B57-8E84FE73B0D7}"/>
              </a:ext>
            </a:extLst>
          </p:cNvPr>
          <p:cNvSpPr>
            <a:spLocks noGrp="1"/>
          </p:cNvSpPr>
          <p:nvPr>
            <p:ph type="body" sz="quarter" idx="71"/>
          </p:nvPr>
        </p:nvSpPr>
        <p:spPr>
          <a:xfrm>
            <a:off x="4527444" y="2468778"/>
            <a:ext cx="1793079" cy="1078698"/>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33" name="Espace réservé du texte 11">
            <a:extLst>
              <a:ext uri="{FF2B5EF4-FFF2-40B4-BE49-F238E27FC236}">
                <a16:creationId xmlns:a16="http://schemas.microsoft.com/office/drawing/2014/main" id="{A5EAD38F-59C9-1D42-9D02-86A336A320E7}"/>
              </a:ext>
            </a:extLst>
          </p:cNvPr>
          <p:cNvSpPr>
            <a:spLocks noGrp="1"/>
          </p:cNvSpPr>
          <p:nvPr>
            <p:ph type="body" sz="quarter" idx="72" hasCustomPrompt="1"/>
          </p:nvPr>
        </p:nvSpPr>
        <p:spPr>
          <a:xfrm>
            <a:off x="766363" y="4546461"/>
            <a:ext cx="1793079" cy="519243"/>
          </a:xfrm>
          <a:prstGeom prst="rect">
            <a:avLst/>
          </a:prstGeom>
        </p:spPr>
        <p:txBody>
          <a:bodyPr anchor="b">
            <a:noAutofit/>
          </a:bodyPr>
          <a:lstStyle>
            <a:lvl1pPr marL="0" indent="0">
              <a:lnSpc>
                <a:spcPct val="78000"/>
              </a:lnSpc>
              <a:spcAft>
                <a:spcPts val="0"/>
              </a:spcAft>
              <a:buNone/>
              <a:defRPr sz="1600" b="1" i="0" cap="all" baseline="0">
                <a:solidFill>
                  <a:schemeClr val="accent3"/>
                </a:solidFill>
                <a:latin typeface="Paris2024 Semibold" panose="02010503030201020103" pitchFamily="2" charset="0"/>
              </a:defRPr>
            </a:lvl1pPr>
          </a:lstStyle>
          <a:p>
            <a:pPr lvl="0"/>
            <a:r>
              <a:rPr lang="fr-FR" dirty="0"/>
              <a:t>Titre</a:t>
            </a:r>
          </a:p>
        </p:txBody>
      </p:sp>
      <p:sp>
        <p:nvSpPr>
          <p:cNvPr id="34" name="Espace réservé du texte 11">
            <a:extLst>
              <a:ext uri="{FF2B5EF4-FFF2-40B4-BE49-F238E27FC236}">
                <a16:creationId xmlns:a16="http://schemas.microsoft.com/office/drawing/2014/main" id="{EA9DB0F2-61AF-EF4E-A21B-391C55656D1E}"/>
              </a:ext>
            </a:extLst>
          </p:cNvPr>
          <p:cNvSpPr>
            <a:spLocks noGrp="1"/>
          </p:cNvSpPr>
          <p:nvPr>
            <p:ph type="body" sz="quarter" idx="73"/>
          </p:nvPr>
        </p:nvSpPr>
        <p:spPr>
          <a:xfrm>
            <a:off x="766363" y="5065922"/>
            <a:ext cx="1793079" cy="1080000"/>
          </a:xfrm>
          <a:prstGeom prst="rect">
            <a:avLst/>
          </a:prstGeom>
        </p:spPr>
        <p:txBody>
          <a:bodyPr anchor="t" anchorCtr="0">
            <a:noAutofit/>
          </a:bodyPr>
          <a:lstStyle>
            <a:lvl1pPr marL="0" indent="0">
              <a:lnSpc>
                <a:spcPct val="100000"/>
              </a:lnSpc>
              <a:spcAft>
                <a:spcPts val="600"/>
              </a:spcAft>
              <a:buNone/>
              <a:defRPr sz="1200" b="0" i="0">
                <a:solidFill>
                  <a:schemeClr val="tx1"/>
                </a:solidFill>
                <a:latin typeface="Source Sans Pro Light" panose="020B0403030403020204" pitchFamily="34" charset="77"/>
              </a:defRPr>
            </a:lvl1pPr>
          </a:lstStyle>
          <a:p>
            <a:pPr lvl="0"/>
            <a:endParaRPr lang="fr-FR" dirty="0"/>
          </a:p>
        </p:txBody>
      </p:sp>
      <p:sp>
        <p:nvSpPr>
          <p:cNvPr id="39" name="Espace réservé du texte 3">
            <a:extLst>
              <a:ext uri="{FF2B5EF4-FFF2-40B4-BE49-F238E27FC236}">
                <a16:creationId xmlns:a16="http://schemas.microsoft.com/office/drawing/2014/main" id="{8406E4ED-6B02-864A-8AF4-50FC84281262}"/>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41" name="Titre 1">
            <a:extLst>
              <a:ext uri="{FF2B5EF4-FFF2-40B4-BE49-F238E27FC236}">
                <a16:creationId xmlns:a16="http://schemas.microsoft.com/office/drawing/2014/main" id="{3C4D5FC8-F06E-004D-819B-CC96A40B9026}"/>
              </a:ext>
            </a:extLst>
          </p:cNvPr>
          <p:cNvSpPr>
            <a:spLocks noGrp="1"/>
          </p:cNvSpPr>
          <p:nvPr>
            <p:ph type="title" hasCustomPrompt="1"/>
          </p:nvPr>
        </p:nvSpPr>
        <p:spPr>
          <a:xfrm>
            <a:off x="540325" y="540327"/>
            <a:ext cx="11111347" cy="512851"/>
          </a:xfrm>
        </p:spPr>
        <p:txBody>
          <a:bodyPr/>
          <a:lstStyle>
            <a:lvl1pPr>
              <a:defRPr b="1" i="0">
                <a:latin typeface="Paris2024" panose="02010503030201020103" pitchFamily="2" charset="0"/>
              </a:defRPr>
            </a:lvl1pPr>
          </a:lstStyle>
          <a:p>
            <a:r>
              <a:rPr lang="fr-FR" dirty="0"/>
              <a:t>titre</a:t>
            </a:r>
          </a:p>
        </p:txBody>
      </p:sp>
      <p:sp>
        <p:nvSpPr>
          <p:cNvPr id="38" name="Espace réservé du numéro de diapositive 2">
            <a:extLst>
              <a:ext uri="{FF2B5EF4-FFF2-40B4-BE49-F238E27FC236}">
                <a16:creationId xmlns:a16="http://schemas.microsoft.com/office/drawing/2014/main" id="{E3A82B0D-4C32-6449-A2BF-CFB781D7DEED}"/>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42" name="Espace réservé du pied de page 4">
            <a:extLst>
              <a:ext uri="{FF2B5EF4-FFF2-40B4-BE49-F238E27FC236}">
                <a16:creationId xmlns:a16="http://schemas.microsoft.com/office/drawing/2014/main" id="{D9EE104F-7A9C-6C43-A118-357AED77BF0D}"/>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43" name="ZoneTexte 42">
            <a:extLst>
              <a:ext uri="{FF2B5EF4-FFF2-40B4-BE49-F238E27FC236}">
                <a16:creationId xmlns:a16="http://schemas.microsoft.com/office/drawing/2014/main" id="{CC0B1C0A-6DF5-CE49-94C7-34408F358A4E}"/>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44" name="Espace réservé de la date 3">
            <a:extLst>
              <a:ext uri="{FF2B5EF4-FFF2-40B4-BE49-F238E27FC236}">
                <a16:creationId xmlns:a16="http://schemas.microsoft.com/office/drawing/2014/main" id="{816EC75E-0136-C047-A758-6B6899D1A1BC}"/>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6929621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meline verticale 1">
    <p:bg>
      <p:bgPr>
        <a:solidFill>
          <a:schemeClr val="bg1"/>
        </a:solidFill>
        <a:effectLst/>
      </p:bgPr>
    </p:bg>
    <p:spTree>
      <p:nvGrpSpPr>
        <p:cNvPr id="1" name=""/>
        <p:cNvGrpSpPr/>
        <p:nvPr/>
      </p:nvGrpSpPr>
      <p:grpSpPr>
        <a:xfrm>
          <a:off x="0" y="0"/>
          <a:ext cx="0" cy="0"/>
          <a:chOff x="0" y="0"/>
          <a:chExt cx="0" cy="0"/>
        </a:xfrm>
      </p:grpSpPr>
      <p:sp>
        <p:nvSpPr>
          <p:cNvPr id="10" name="object 7">
            <a:extLst>
              <a:ext uri="{FF2B5EF4-FFF2-40B4-BE49-F238E27FC236}">
                <a16:creationId xmlns:a16="http://schemas.microsoft.com/office/drawing/2014/main" id="{3BC91D97-C761-8349-879E-0998E398C6C4}"/>
              </a:ext>
            </a:extLst>
          </p:cNvPr>
          <p:cNvSpPr/>
          <p:nvPr userDrawn="1"/>
        </p:nvSpPr>
        <p:spPr>
          <a:xfrm>
            <a:off x="6096000" y="2314060"/>
            <a:ext cx="0" cy="376082"/>
          </a:xfrm>
          <a:custGeom>
            <a:avLst/>
            <a:gdLst/>
            <a:ahLst/>
            <a:cxnLst/>
            <a:rect l="l" t="t" r="r" b="b"/>
            <a:pathLst>
              <a:path h="553719">
                <a:moveTo>
                  <a:pt x="0" y="0"/>
                </a:moveTo>
                <a:lnTo>
                  <a:pt x="0" y="553593"/>
                </a:lnTo>
              </a:path>
            </a:pathLst>
          </a:custGeom>
          <a:ln w="12700">
            <a:solidFill>
              <a:schemeClr val="tx1"/>
            </a:solidFill>
          </a:ln>
        </p:spPr>
        <p:txBody>
          <a:bodyPr wrap="square" lIns="0" tIns="0" rIns="0" bIns="0" rtlCol="0" anchor="ctr">
            <a:noAutofit/>
          </a:bodyPr>
          <a:lstStyle/>
          <a:p>
            <a:pPr algn="ctr"/>
            <a:endParaRPr sz="2400"/>
          </a:p>
        </p:txBody>
      </p:sp>
      <p:sp>
        <p:nvSpPr>
          <p:cNvPr id="11" name="object 8">
            <a:extLst>
              <a:ext uri="{FF2B5EF4-FFF2-40B4-BE49-F238E27FC236}">
                <a16:creationId xmlns:a16="http://schemas.microsoft.com/office/drawing/2014/main" id="{E301A87E-355A-5B41-B07D-30438672B3ED}"/>
              </a:ext>
            </a:extLst>
          </p:cNvPr>
          <p:cNvSpPr/>
          <p:nvPr userDrawn="1"/>
        </p:nvSpPr>
        <p:spPr>
          <a:xfrm>
            <a:off x="6096000" y="4124883"/>
            <a:ext cx="0" cy="376082"/>
          </a:xfrm>
          <a:custGeom>
            <a:avLst/>
            <a:gdLst/>
            <a:ahLst/>
            <a:cxnLst/>
            <a:rect l="l" t="t" r="r" b="b"/>
            <a:pathLst>
              <a:path h="553720">
                <a:moveTo>
                  <a:pt x="0" y="0"/>
                </a:moveTo>
                <a:lnTo>
                  <a:pt x="0" y="553593"/>
                </a:lnTo>
              </a:path>
            </a:pathLst>
          </a:custGeom>
          <a:ln w="12700">
            <a:solidFill>
              <a:schemeClr val="tx1"/>
            </a:solidFill>
          </a:ln>
        </p:spPr>
        <p:txBody>
          <a:bodyPr wrap="square" lIns="0" tIns="0" rIns="0" bIns="0" rtlCol="0" anchor="ctr">
            <a:noAutofit/>
          </a:bodyPr>
          <a:lstStyle/>
          <a:p>
            <a:pPr algn="ctr"/>
            <a:endParaRPr sz="2400"/>
          </a:p>
        </p:txBody>
      </p:sp>
      <p:sp>
        <p:nvSpPr>
          <p:cNvPr id="12" name="Espace réservé du texte 16">
            <a:extLst>
              <a:ext uri="{FF2B5EF4-FFF2-40B4-BE49-F238E27FC236}">
                <a16:creationId xmlns:a16="http://schemas.microsoft.com/office/drawing/2014/main" id="{337415FF-3617-CB42-A9FF-9FC9533D552F}"/>
              </a:ext>
            </a:extLst>
          </p:cNvPr>
          <p:cNvSpPr>
            <a:spLocks noGrp="1"/>
          </p:cNvSpPr>
          <p:nvPr>
            <p:ph type="body" sz="quarter" idx="12" hasCustomPrompt="1"/>
          </p:nvPr>
        </p:nvSpPr>
        <p:spPr>
          <a:xfrm>
            <a:off x="5523669" y="1023998"/>
            <a:ext cx="1144662" cy="1145382"/>
          </a:xfrm>
          <a:prstGeom prst="ellipse">
            <a:avLst/>
          </a:prstGeom>
          <a:solidFill>
            <a:schemeClr val="accent2"/>
          </a:solidFill>
        </p:spPr>
        <p:txBody>
          <a:bodyPr anchor="ctr">
            <a:noAutofit/>
          </a:bodyPr>
          <a:lstStyle>
            <a:lvl1pPr algn="ctr">
              <a:defRPr sz="1400" b="1" i="0">
                <a:solidFill>
                  <a:schemeClr val="bg1"/>
                </a:solidFill>
                <a:latin typeface="Paris2024 Semibold" panose="02010503030201020103" pitchFamily="2" charset="0"/>
              </a:defRPr>
            </a:lvl1pPr>
            <a:lvl2pPr algn="ctr">
              <a:defRPr sz="1400"/>
            </a:lvl2pPr>
            <a:lvl3pPr algn="ctr">
              <a:defRPr sz="1400"/>
            </a:lvl3pPr>
            <a:lvl4pPr algn="ctr">
              <a:defRPr sz="1400"/>
            </a:lvl4pPr>
            <a:lvl5pPr algn="ctr">
              <a:defRPr sz="1400"/>
            </a:lvl5pPr>
          </a:lstStyle>
          <a:p>
            <a:pPr lvl="0"/>
            <a:r>
              <a:rPr lang="fr-FR" dirty="0"/>
              <a:t>Date</a:t>
            </a:r>
          </a:p>
        </p:txBody>
      </p:sp>
      <p:sp>
        <p:nvSpPr>
          <p:cNvPr id="13" name="Espace réservé du texte 16">
            <a:extLst>
              <a:ext uri="{FF2B5EF4-FFF2-40B4-BE49-F238E27FC236}">
                <a16:creationId xmlns:a16="http://schemas.microsoft.com/office/drawing/2014/main" id="{34938DA2-C8CE-B144-BEC3-6D4A227DAEFB}"/>
              </a:ext>
            </a:extLst>
          </p:cNvPr>
          <p:cNvSpPr>
            <a:spLocks noGrp="1"/>
          </p:cNvSpPr>
          <p:nvPr>
            <p:ph type="body" sz="quarter" idx="15" hasCustomPrompt="1"/>
          </p:nvPr>
        </p:nvSpPr>
        <p:spPr>
          <a:xfrm>
            <a:off x="5523669" y="2834822"/>
            <a:ext cx="1144662" cy="1145382"/>
          </a:xfrm>
          <a:prstGeom prst="ellipse">
            <a:avLst/>
          </a:prstGeom>
          <a:solidFill>
            <a:schemeClr val="accent3"/>
          </a:solidFill>
        </p:spPr>
        <p:txBody>
          <a:bodyPr anchor="ctr">
            <a:noAutofit/>
          </a:bodyPr>
          <a:lstStyle>
            <a:lvl1pPr algn="ctr">
              <a:defRPr sz="1400" b="1" i="0">
                <a:latin typeface="Paris2024 Semibold" panose="02010503030201020103" pitchFamily="2" charset="0"/>
              </a:defRPr>
            </a:lvl1pPr>
            <a:lvl2pPr algn="ctr">
              <a:defRPr sz="1400"/>
            </a:lvl2pPr>
            <a:lvl3pPr algn="ctr">
              <a:defRPr sz="1400"/>
            </a:lvl3pPr>
            <a:lvl4pPr algn="ctr">
              <a:defRPr sz="1400"/>
            </a:lvl4pPr>
            <a:lvl5pPr algn="ctr">
              <a:defRPr sz="1400"/>
            </a:lvl5pPr>
          </a:lstStyle>
          <a:p>
            <a:pPr lvl="0"/>
            <a:r>
              <a:rPr lang="fr-FR" dirty="0"/>
              <a:t>Date</a:t>
            </a:r>
          </a:p>
        </p:txBody>
      </p:sp>
      <p:sp>
        <p:nvSpPr>
          <p:cNvPr id="14" name="Espace réservé du texte 16">
            <a:extLst>
              <a:ext uri="{FF2B5EF4-FFF2-40B4-BE49-F238E27FC236}">
                <a16:creationId xmlns:a16="http://schemas.microsoft.com/office/drawing/2014/main" id="{8D594A95-B825-1F45-9EA0-1E414F1FAEFD}"/>
              </a:ext>
            </a:extLst>
          </p:cNvPr>
          <p:cNvSpPr>
            <a:spLocks noGrp="1"/>
          </p:cNvSpPr>
          <p:nvPr>
            <p:ph type="body" sz="quarter" idx="16" hasCustomPrompt="1"/>
          </p:nvPr>
        </p:nvSpPr>
        <p:spPr>
          <a:xfrm>
            <a:off x="5523669" y="4645645"/>
            <a:ext cx="1144662" cy="1145382"/>
          </a:xfrm>
          <a:prstGeom prst="ellipse">
            <a:avLst/>
          </a:prstGeom>
          <a:solidFill>
            <a:schemeClr val="accent4"/>
          </a:solidFill>
        </p:spPr>
        <p:txBody>
          <a:bodyPr anchor="ctr">
            <a:noAutofit/>
          </a:bodyPr>
          <a:lstStyle>
            <a:lvl1pPr algn="ctr">
              <a:defRPr sz="1400" b="1" i="0">
                <a:solidFill>
                  <a:schemeClr val="bg1"/>
                </a:solidFill>
                <a:latin typeface="Paris2024 Semibold" panose="02010503030201020103" pitchFamily="2" charset="0"/>
              </a:defRPr>
            </a:lvl1pPr>
            <a:lvl2pPr algn="ctr">
              <a:defRPr sz="1400"/>
            </a:lvl2pPr>
            <a:lvl3pPr algn="ctr">
              <a:defRPr sz="1400"/>
            </a:lvl3pPr>
            <a:lvl4pPr algn="ctr">
              <a:defRPr sz="1400"/>
            </a:lvl4pPr>
            <a:lvl5pPr algn="ctr">
              <a:defRPr sz="1400"/>
            </a:lvl5pPr>
          </a:lstStyle>
          <a:p>
            <a:pPr lvl="0"/>
            <a:r>
              <a:rPr lang="fr-FR" dirty="0"/>
              <a:t>Date</a:t>
            </a:r>
          </a:p>
        </p:txBody>
      </p:sp>
      <p:sp>
        <p:nvSpPr>
          <p:cNvPr id="15" name="Espace réservé du texte 18">
            <a:extLst>
              <a:ext uri="{FF2B5EF4-FFF2-40B4-BE49-F238E27FC236}">
                <a16:creationId xmlns:a16="http://schemas.microsoft.com/office/drawing/2014/main" id="{84952BC3-D899-B441-A3D0-605E135575F5}"/>
              </a:ext>
            </a:extLst>
          </p:cNvPr>
          <p:cNvSpPr>
            <a:spLocks noGrp="1"/>
          </p:cNvSpPr>
          <p:nvPr>
            <p:ph type="body" sz="quarter" idx="17" hasCustomPrompt="1"/>
          </p:nvPr>
        </p:nvSpPr>
        <p:spPr>
          <a:xfrm>
            <a:off x="7329223" y="1023998"/>
            <a:ext cx="2529052" cy="305437"/>
          </a:xfrm>
          <a:prstGeom prst="rect">
            <a:avLst/>
          </a:prstGeom>
        </p:spPr>
        <p:txBody>
          <a:bodyPr>
            <a:noAutofit/>
          </a:bodyPr>
          <a:lstStyle>
            <a:lvl1pPr>
              <a:defRPr lang="fr-FR" sz="2000" b="1" kern="1200" cap="all" baseline="0" dirty="0">
                <a:solidFill>
                  <a:schemeClr val="accent2"/>
                </a:solidFill>
                <a:latin typeface="Paris2024 Semibold" panose="02010503030201020103" pitchFamily="2" charset="0"/>
                <a:ea typeface="+mn-ea"/>
                <a:cs typeface="+mn-cs"/>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Titre</a:t>
            </a:r>
          </a:p>
        </p:txBody>
      </p:sp>
      <p:sp>
        <p:nvSpPr>
          <p:cNvPr id="16" name="Espace réservé du texte 21">
            <a:extLst>
              <a:ext uri="{FF2B5EF4-FFF2-40B4-BE49-F238E27FC236}">
                <a16:creationId xmlns:a16="http://schemas.microsoft.com/office/drawing/2014/main" id="{F84FE495-96A2-AF4F-9A25-F09EDACFB825}"/>
              </a:ext>
            </a:extLst>
          </p:cNvPr>
          <p:cNvSpPr>
            <a:spLocks noGrp="1"/>
          </p:cNvSpPr>
          <p:nvPr>
            <p:ph type="body" sz="quarter" idx="14"/>
          </p:nvPr>
        </p:nvSpPr>
        <p:spPr>
          <a:xfrm>
            <a:off x="7329223" y="1329435"/>
            <a:ext cx="2529232" cy="992187"/>
          </a:xfrm>
          <a:prstGeom prst="rect">
            <a:avLst/>
          </a:prstGeom>
        </p:spPr>
        <p:txBody>
          <a:bodyPr anchor="t">
            <a:noAutofit/>
          </a:bodyPr>
          <a:lstStyle>
            <a:lvl1pPr>
              <a:defRPr sz="1400" b="0" i="0">
                <a:solidFill>
                  <a:schemeClr val="tx1"/>
                </a:solidFill>
                <a:latin typeface="Source Sans Pro Light" panose="020B0403030403020204" pitchFamily="34" charset="77"/>
              </a:defRPr>
            </a:lvl1pPr>
            <a:lvl2pPr>
              <a:defRPr sz="1400" b="0" i="0">
                <a:solidFill>
                  <a:schemeClr val="bg1"/>
                </a:solidFill>
                <a:latin typeface="Source Sans Pro" panose="020B0503030403020204" pitchFamily="34" charset="77"/>
              </a:defRPr>
            </a:lvl2pPr>
            <a:lvl3pPr>
              <a:defRPr sz="1400" b="0" i="0">
                <a:solidFill>
                  <a:schemeClr val="bg1"/>
                </a:solidFill>
                <a:latin typeface="Source Sans Pro" panose="020B0503030403020204" pitchFamily="34" charset="77"/>
              </a:defRPr>
            </a:lvl3pPr>
            <a:lvl4pPr>
              <a:defRPr sz="1400" b="0" i="0">
                <a:solidFill>
                  <a:schemeClr val="bg1"/>
                </a:solidFill>
                <a:latin typeface="Source Sans Pro" panose="020B0503030403020204" pitchFamily="34" charset="77"/>
              </a:defRPr>
            </a:lvl4pPr>
            <a:lvl5pPr>
              <a:defRPr sz="1400" b="0" i="0">
                <a:solidFill>
                  <a:schemeClr val="bg1"/>
                </a:solidFill>
                <a:latin typeface="Source Sans Pro" panose="020B0503030403020204" pitchFamily="34" charset="77"/>
              </a:defRPr>
            </a:lvl5pPr>
          </a:lstStyle>
          <a:p>
            <a:pPr lvl="0"/>
            <a:r>
              <a:rPr lang="fr-FR" dirty="0"/>
              <a:t>Cliquez pour modifier les styles du texte du masque</a:t>
            </a:r>
          </a:p>
        </p:txBody>
      </p:sp>
      <p:sp>
        <p:nvSpPr>
          <p:cNvPr id="17" name="Espace réservé du texte 18">
            <a:extLst>
              <a:ext uri="{FF2B5EF4-FFF2-40B4-BE49-F238E27FC236}">
                <a16:creationId xmlns:a16="http://schemas.microsoft.com/office/drawing/2014/main" id="{59597778-073E-AF44-93DA-98CD94233D69}"/>
              </a:ext>
            </a:extLst>
          </p:cNvPr>
          <p:cNvSpPr>
            <a:spLocks noGrp="1"/>
          </p:cNvSpPr>
          <p:nvPr>
            <p:ph type="body" sz="quarter" idx="18" hasCustomPrompt="1"/>
          </p:nvPr>
        </p:nvSpPr>
        <p:spPr>
          <a:xfrm>
            <a:off x="7329043" y="4645645"/>
            <a:ext cx="2529052" cy="305437"/>
          </a:xfrm>
          <a:prstGeom prst="rect">
            <a:avLst/>
          </a:prstGeom>
        </p:spPr>
        <p:txBody>
          <a:bodyPr>
            <a:noAutofit/>
          </a:bodyPr>
          <a:lstStyle>
            <a:lvl1pPr>
              <a:defRPr lang="fr-FR" sz="2000" b="1" kern="1200" cap="all" baseline="0" dirty="0">
                <a:solidFill>
                  <a:schemeClr val="accent1"/>
                </a:solidFill>
                <a:latin typeface="Paris2024 Semibold" panose="02010503030201020103" pitchFamily="2" charset="0"/>
                <a:ea typeface="+mn-ea"/>
                <a:cs typeface="+mn-cs"/>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Titre</a:t>
            </a:r>
          </a:p>
        </p:txBody>
      </p:sp>
      <p:sp>
        <p:nvSpPr>
          <p:cNvPr id="18" name="Espace réservé du texte 21">
            <a:extLst>
              <a:ext uri="{FF2B5EF4-FFF2-40B4-BE49-F238E27FC236}">
                <a16:creationId xmlns:a16="http://schemas.microsoft.com/office/drawing/2014/main" id="{476E53C6-8DD9-404C-9ACB-5ADF4193E44A}"/>
              </a:ext>
            </a:extLst>
          </p:cNvPr>
          <p:cNvSpPr>
            <a:spLocks noGrp="1"/>
          </p:cNvSpPr>
          <p:nvPr>
            <p:ph type="body" sz="quarter" idx="19"/>
          </p:nvPr>
        </p:nvSpPr>
        <p:spPr>
          <a:xfrm>
            <a:off x="7329043" y="4951082"/>
            <a:ext cx="2529232" cy="992187"/>
          </a:xfrm>
          <a:prstGeom prst="rect">
            <a:avLst/>
          </a:prstGeom>
        </p:spPr>
        <p:txBody>
          <a:bodyPr anchor="t">
            <a:noAutofit/>
          </a:bodyPr>
          <a:lstStyle>
            <a:lvl1pPr>
              <a:defRPr sz="1400" b="0" i="0">
                <a:solidFill>
                  <a:schemeClr val="tx1"/>
                </a:solidFill>
                <a:latin typeface="Source Sans Pro Light" panose="020B0403030403020204" pitchFamily="34" charset="77"/>
              </a:defRPr>
            </a:lvl1pPr>
            <a:lvl2pPr>
              <a:defRPr sz="1400" b="0" i="0">
                <a:solidFill>
                  <a:schemeClr val="bg1"/>
                </a:solidFill>
                <a:latin typeface="Source Sans Pro" panose="020B0503030403020204" pitchFamily="34" charset="77"/>
              </a:defRPr>
            </a:lvl2pPr>
            <a:lvl3pPr>
              <a:defRPr sz="1400" b="0" i="0">
                <a:solidFill>
                  <a:schemeClr val="bg1"/>
                </a:solidFill>
                <a:latin typeface="Source Sans Pro" panose="020B0503030403020204" pitchFamily="34" charset="77"/>
              </a:defRPr>
            </a:lvl3pPr>
            <a:lvl4pPr>
              <a:defRPr sz="1400" b="0" i="0">
                <a:solidFill>
                  <a:schemeClr val="bg1"/>
                </a:solidFill>
                <a:latin typeface="Source Sans Pro" panose="020B0503030403020204" pitchFamily="34" charset="77"/>
              </a:defRPr>
            </a:lvl4pPr>
            <a:lvl5pPr>
              <a:defRPr sz="1400" b="0" i="0">
                <a:solidFill>
                  <a:schemeClr val="bg1"/>
                </a:solidFill>
                <a:latin typeface="Source Sans Pro" panose="020B0503030403020204" pitchFamily="34" charset="77"/>
              </a:defRPr>
            </a:lvl5pPr>
          </a:lstStyle>
          <a:p>
            <a:pPr lvl="0"/>
            <a:r>
              <a:rPr lang="fr-FR" dirty="0"/>
              <a:t>Cliquez pour modifier les styles du texte du masque</a:t>
            </a:r>
          </a:p>
        </p:txBody>
      </p:sp>
      <p:sp>
        <p:nvSpPr>
          <p:cNvPr id="19" name="Espace réservé du texte 18">
            <a:extLst>
              <a:ext uri="{FF2B5EF4-FFF2-40B4-BE49-F238E27FC236}">
                <a16:creationId xmlns:a16="http://schemas.microsoft.com/office/drawing/2014/main" id="{E84E2666-BF10-CB40-90B0-C68882BE8467}"/>
              </a:ext>
            </a:extLst>
          </p:cNvPr>
          <p:cNvSpPr>
            <a:spLocks noGrp="1"/>
          </p:cNvSpPr>
          <p:nvPr>
            <p:ph type="body" sz="quarter" idx="20" hasCustomPrompt="1"/>
          </p:nvPr>
        </p:nvSpPr>
        <p:spPr>
          <a:xfrm>
            <a:off x="2325100" y="2834822"/>
            <a:ext cx="2529052" cy="305437"/>
          </a:xfrm>
          <a:prstGeom prst="rect">
            <a:avLst/>
          </a:prstGeom>
        </p:spPr>
        <p:txBody>
          <a:bodyPr>
            <a:noAutofit/>
          </a:bodyPr>
          <a:lstStyle>
            <a:lvl1pPr algn="r">
              <a:defRPr lang="fr-FR" sz="2000" b="1" kern="1200" cap="all" baseline="0" dirty="0">
                <a:solidFill>
                  <a:schemeClr val="accent3"/>
                </a:solidFill>
                <a:latin typeface="Paris2024 Semibold" panose="02010503030201020103" pitchFamily="2" charset="0"/>
                <a:ea typeface="+mn-ea"/>
                <a:cs typeface="+mn-cs"/>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Titre</a:t>
            </a:r>
          </a:p>
        </p:txBody>
      </p:sp>
      <p:sp>
        <p:nvSpPr>
          <p:cNvPr id="20" name="Espace réservé du texte 21">
            <a:extLst>
              <a:ext uri="{FF2B5EF4-FFF2-40B4-BE49-F238E27FC236}">
                <a16:creationId xmlns:a16="http://schemas.microsoft.com/office/drawing/2014/main" id="{E5441B8E-28F4-6D4E-AD27-3F392D2EDDA3}"/>
              </a:ext>
            </a:extLst>
          </p:cNvPr>
          <p:cNvSpPr>
            <a:spLocks noGrp="1"/>
          </p:cNvSpPr>
          <p:nvPr>
            <p:ph type="body" sz="quarter" idx="21"/>
          </p:nvPr>
        </p:nvSpPr>
        <p:spPr>
          <a:xfrm>
            <a:off x="2325100" y="3140259"/>
            <a:ext cx="2529232" cy="992187"/>
          </a:xfrm>
          <a:prstGeom prst="rect">
            <a:avLst/>
          </a:prstGeom>
        </p:spPr>
        <p:txBody>
          <a:bodyPr anchor="t">
            <a:noAutofit/>
          </a:bodyPr>
          <a:lstStyle>
            <a:lvl1pPr algn="r">
              <a:defRPr sz="1400" b="0" i="0">
                <a:solidFill>
                  <a:schemeClr val="tx1"/>
                </a:solidFill>
                <a:latin typeface="Source Sans Pro Light" panose="020B0403030403020204" pitchFamily="34" charset="77"/>
              </a:defRPr>
            </a:lvl1pPr>
            <a:lvl2pPr>
              <a:defRPr sz="1400" b="0" i="0">
                <a:solidFill>
                  <a:schemeClr val="bg1"/>
                </a:solidFill>
                <a:latin typeface="Source Sans Pro" panose="020B0503030403020204" pitchFamily="34" charset="77"/>
              </a:defRPr>
            </a:lvl2pPr>
            <a:lvl3pPr>
              <a:defRPr sz="1400" b="0" i="0">
                <a:solidFill>
                  <a:schemeClr val="bg1"/>
                </a:solidFill>
                <a:latin typeface="Source Sans Pro" panose="020B0503030403020204" pitchFamily="34" charset="77"/>
              </a:defRPr>
            </a:lvl3pPr>
            <a:lvl4pPr>
              <a:defRPr sz="1400" b="0" i="0">
                <a:solidFill>
                  <a:schemeClr val="bg1"/>
                </a:solidFill>
                <a:latin typeface="Source Sans Pro" panose="020B0503030403020204" pitchFamily="34" charset="77"/>
              </a:defRPr>
            </a:lvl4pPr>
            <a:lvl5pPr>
              <a:defRPr sz="1400" b="0" i="0">
                <a:solidFill>
                  <a:schemeClr val="bg1"/>
                </a:solidFill>
                <a:latin typeface="Source Sans Pro" panose="020B0503030403020204" pitchFamily="34" charset="77"/>
              </a:defRPr>
            </a:lvl5pPr>
          </a:lstStyle>
          <a:p>
            <a:pPr lvl="0"/>
            <a:r>
              <a:rPr lang="fr-FR" dirty="0"/>
              <a:t>Cliquez pour modifier les styles du texte du masque</a:t>
            </a:r>
          </a:p>
        </p:txBody>
      </p:sp>
      <p:sp>
        <p:nvSpPr>
          <p:cNvPr id="21" name="object 8">
            <a:extLst>
              <a:ext uri="{FF2B5EF4-FFF2-40B4-BE49-F238E27FC236}">
                <a16:creationId xmlns:a16="http://schemas.microsoft.com/office/drawing/2014/main" id="{EC90340F-2C8B-3C4A-AE04-CAC5901FF09F}"/>
              </a:ext>
            </a:extLst>
          </p:cNvPr>
          <p:cNvSpPr/>
          <p:nvPr userDrawn="1"/>
        </p:nvSpPr>
        <p:spPr>
          <a:xfrm>
            <a:off x="6096000" y="5953683"/>
            <a:ext cx="0" cy="376082"/>
          </a:xfrm>
          <a:custGeom>
            <a:avLst/>
            <a:gdLst/>
            <a:ahLst/>
            <a:cxnLst/>
            <a:rect l="l" t="t" r="r" b="b"/>
            <a:pathLst>
              <a:path h="553720">
                <a:moveTo>
                  <a:pt x="0" y="0"/>
                </a:moveTo>
                <a:lnTo>
                  <a:pt x="0" y="553593"/>
                </a:lnTo>
              </a:path>
            </a:pathLst>
          </a:custGeom>
          <a:ln w="12700">
            <a:solidFill>
              <a:schemeClr val="tx1"/>
            </a:solidFill>
          </a:ln>
        </p:spPr>
        <p:txBody>
          <a:bodyPr wrap="square" lIns="0" tIns="0" rIns="0" bIns="0" rtlCol="0" anchor="ctr">
            <a:noAutofit/>
          </a:bodyPr>
          <a:lstStyle/>
          <a:p>
            <a:pPr algn="ctr"/>
            <a:endParaRPr sz="2400"/>
          </a:p>
        </p:txBody>
      </p:sp>
      <p:sp>
        <p:nvSpPr>
          <p:cNvPr id="22" name="Espace réservé du texte 3">
            <a:extLst>
              <a:ext uri="{FF2B5EF4-FFF2-40B4-BE49-F238E27FC236}">
                <a16:creationId xmlns:a16="http://schemas.microsoft.com/office/drawing/2014/main" id="{48D81FEE-C940-F143-ADCB-520CF126C3E5}"/>
              </a:ext>
            </a:extLst>
          </p:cNvPr>
          <p:cNvSpPr>
            <a:spLocks noGrp="1"/>
          </p:cNvSpPr>
          <p:nvPr>
            <p:ph type="body" sz="quarter" idx="13" hasCustomPrompt="1"/>
          </p:nvPr>
        </p:nvSpPr>
        <p:spPr>
          <a:xfrm>
            <a:off x="540325" y="1072796"/>
            <a:ext cx="4732715"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4" name="Titre 1">
            <a:extLst>
              <a:ext uri="{FF2B5EF4-FFF2-40B4-BE49-F238E27FC236}">
                <a16:creationId xmlns:a16="http://schemas.microsoft.com/office/drawing/2014/main" id="{375EF058-5E6C-CC47-B683-86106DA17208}"/>
              </a:ext>
            </a:extLst>
          </p:cNvPr>
          <p:cNvSpPr>
            <a:spLocks noGrp="1"/>
          </p:cNvSpPr>
          <p:nvPr>
            <p:ph type="title" hasCustomPrompt="1"/>
          </p:nvPr>
        </p:nvSpPr>
        <p:spPr>
          <a:xfrm>
            <a:off x="540325" y="540327"/>
            <a:ext cx="4732715"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25" name="Espace réservé du numéro de diapositive 2">
            <a:extLst>
              <a:ext uri="{FF2B5EF4-FFF2-40B4-BE49-F238E27FC236}">
                <a16:creationId xmlns:a16="http://schemas.microsoft.com/office/drawing/2014/main" id="{21937BB3-1EBB-EF49-AD83-1B6584B60E76}"/>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28" name="Espace réservé du pied de page 4">
            <a:extLst>
              <a:ext uri="{FF2B5EF4-FFF2-40B4-BE49-F238E27FC236}">
                <a16:creationId xmlns:a16="http://schemas.microsoft.com/office/drawing/2014/main" id="{808E7625-1CDA-0244-8B9D-EC0C407D636C}"/>
              </a:ext>
            </a:extLst>
          </p:cNvPr>
          <p:cNvSpPr>
            <a:spLocks noGrp="1"/>
          </p:cNvSpPr>
          <p:nvPr>
            <p:ph type="ftr" sz="quarter" idx="22"/>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9" name="ZoneTexte 28">
            <a:extLst>
              <a:ext uri="{FF2B5EF4-FFF2-40B4-BE49-F238E27FC236}">
                <a16:creationId xmlns:a16="http://schemas.microsoft.com/office/drawing/2014/main" id="{E1C8305A-A4FE-6249-9872-75F234D1C8C9}"/>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30" name="Espace réservé de la date 3">
            <a:extLst>
              <a:ext uri="{FF2B5EF4-FFF2-40B4-BE49-F238E27FC236}">
                <a16:creationId xmlns:a16="http://schemas.microsoft.com/office/drawing/2014/main" id="{F69EC7B0-24F6-5144-BEAF-E0CF22E082B0}"/>
              </a:ext>
            </a:extLst>
          </p:cNvPr>
          <p:cNvSpPr>
            <a:spLocks noGrp="1"/>
          </p:cNvSpPr>
          <p:nvPr>
            <p:ph type="dt" sz="half" idx="23"/>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0158713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meline horizontale 1">
    <p:bg>
      <p:bgPr>
        <a:solidFill>
          <a:schemeClr val="accent2"/>
        </a:solidFill>
        <a:effectLst/>
      </p:bgPr>
    </p:bg>
    <p:spTree>
      <p:nvGrpSpPr>
        <p:cNvPr id="1" name=""/>
        <p:cNvGrpSpPr/>
        <p:nvPr/>
      </p:nvGrpSpPr>
      <p:grpSpPr>
        <a:xfrm>
          <a:off x="0" y="0"/>
          <a:ext cx="0" cy="0"/>
          <a:chOff x="0" y="0"/>
          <a:chExt cx="0" cy="0"/>
        </a:xfrm>
      </p:grpSpPr>
      <p:sp>
        <p:nvSpPr>
          <p:cNvPr id="26" name="object 7">
            <a:extLst>
              <a:ext uri="{FF2B5EF4-FFF2-40B4-BE49-F238E27FC236}">
                <a16:creationId xmlns:a16="http://schemas.microsoft.com/office/drawing/2014/main" id="{F4638844-9DD0-DF48-8F5C-A340D6929C56}"/>
              </a:ext>
            </a:extLst>
          </p:cNvPr>
          <p:cNvSpPr/>
          <p:nvPr userDrawn="1"/>
        </p:nvSpPr>
        <p:spPr>
          <a:xfrm rot="5400000">
            <a:off x="3170601" y="2833267"/>
            <a:ext cx="22860" cy="1221715"/>
          </a:xfrm>
          <a:custGeom>
            <a:avLst/>
            <a:gdLst/>
            <a:ahLst/>
            <a:cxnLst/>
            <a:rect l="l" t="t" r="r" b="b"/>
            <a:pathLst>
              <a:path h="553719">
                <a:moveTo>
                  <a:pt x="0" y="0"/>
                </a:moveTo>
                <a:lnTo>
                  <a:pt x="0" y="553593"/>
                </a:lnTo>
              </a:path>
            </a:pathLst>
          </a:custGeom>
          <a:ln w="12700">
            <a:solidFill>
              <a:srgbClr val="FFFFFF"/>
            </a:solidFill>
          </a:ln>
        </p:spPr>
        <p:txBody>
          <a:bodyPr wrap="square" lIns="0" tIns="0" rIns="0" bIns="0" rtlCol="0"/>
          <a:lstStyle/>
          <a:p>
            <a:endParaRPr sz="2340"/>
          </a:p>
        </p:txBody>
      </p:sp>
      <p:sp>
        <p:nvSpPr>
          <p:cNvPr id="27" name="Espace réservé du texte 16">
            <a:extLst>
              <a:ext uri="{FF2B5EF4-FFF2-40B4-BE49-F238E27FC236}">
                <a16:creationId xmlns:a16="http://schemas.microsoft.com/office/drawing/2014/main" id="{5031574D-B3DC-8146-A047-8A5464DB621A}"/>
              </a:ext>
            </a:extLst>
          </p:cNvPr>
          <p:cNvSpPr>
            <a:spLocks noGrp="1"/>
          </p:cNvSpPr>
          <p:nvPr>
            <p:ph type="body" sz="quarter" idx="12" hasCustomPrompt="1"/>
          </p:nvPr>
        </p:nvSpPr>
        <p:spPr>
          <a:xfrm>
            <a:off x="1200793" y="2861015"/>
            <a:ext cx="1144662" cy="1145382"/>
          </a:xfrm>
          <a:prstGeom prst="ellipse">
            <a:avLst/>
          </a:prstGeom>
          <a:solidFill>
            <a:schemeClr val="accent1"/>
          </a:solidFill>
        </p:spPr>
        <p:txBody>
          <a:bodyPr anchor="ctr"/>
          <a:lstStyle>
            <a:lvl1pPr algn="ctr">
              <a:defRPr sz="1400" b="1" i="0">
                <a:solidFill>
                  <a:schemeClr val="bg1"/>
                </a:solidFill>
                <a:latin typeface="Paris2024 Semibold" panose="02010503030201020103" pitchFamily="2" charset="0"/>
              </a:defRPr>
            </a:lvl1pPr>
            <a:lvl2pPr algn="ctr">
              <a:defRPr sz="1400"/>
            </a:lvl2pPr>
            <a:lvl3pPr algn="ctr">
              <a:defRPr sz="1400"/>
            </a:lvl3pPr>
            <a:lvl4pPr algn="ctr">
              <a:defRPr sz="1400"/>
            </a:lvl4pPr>
            <a:lvl5pPr algn="ctr">
              <a:defRPr sz="1400"/>
            </a:lvl5pPr>
          </a:lstStyle>
          <a:p>
            <a:pPr lvl="0"/>
            <a:r>
              <a:rPr lang="fr-FR" dirty="0"/>
              <a:t>Date</a:t>
            </a:r>
          </a:p>
        </p:txBody>
      </p:sp>
      <p:sp>
        <p:nvSpPr>
          <p:cNvPr id="28" name="Espace réservé du texte 16">
            <a:extLst>
              <a:ext uri="{FF2B5EF4-FFF2-40B4-BE49-F238E27FC236}">
                <a16:creationId xmlns:a16="http://schemas.microsoft.com/office/drawing/2014/main" id="{59192D0C-9200-2640-9817-7B3B3180009B}"/>
              </a:ext>
            </a:extLst>
          </p:cNvPr>
          <p:cNvSpPr>
            <a:spLocks noGrp="1"/>
          </p:cNvSpPr>
          <p:nvPr>
            <p:ph type="body" sz="quarter" idx="15" hasCustomPrompt="1"/>
          </p:nvPr>
        </p:nvSpPr>
        <p:spPr>
          <a:xfrm>
            <a:off x="4018607" y="2860005"/>
            <a:ext cx="1144662" cy="1145382"/>
          </a:xfrm>
          <a:prstGeom prst="ellipse">
            <a:avLst/>
          </a:prstGeom>
          <a:solidFill>
            <a:schemeClr val="bg1"/>
          </a:solidFill>
        </p:spPr>
        <p:txBody>
          <a:bodyPr anchor="ctr"/>
          <a:lstStyle>
            <a:lvl1pPr algn="ctr">
              <a:defRPr sz="1400" b="1" i="0">
                <a:latin typeface="Paris2024 Semibold" panose="02010503030201020103" pitchFamily="2" charset="0"/>
              </a:defRPr>
            </a:lvl1pPr>
            <a:lvl2pPr algn="ctr">
              <a:defRPr sz="1400"/>
            </a:lvl2pPr>
            <a:lvl3pPr algn="ctr">
              <a:defRPr sz="1400"/>
            </a:lvl3pPr>
            <a:lvl4pPr algn="ctr">
              <a:defRPr sz="1400"/>
            </a:lvl4pPr>
            <a:lvl5pPr algn="ctr">
              <a:defRPr sz="1400"/>
            </a:lvl5pPr>
          </a:lstStyle>
          <a:p>
            <a:pPr lvl="0"/>
            <a:r>
              <a:rPr lang="fr-FR" dirty="0"/>
              <a:t>Date</a:t>
            </a:r>
          </a:p>
        </p:txBody>
      </p:sp>
      <p:sp>
        <p:nvSpPr>
          <p:cNvPr id="29" name="Espace réservé du texte 16">
            <a:extLst>
              <a:ext uri="{FF2B5EF4-FFF2-40B4-BE49-F238E27FC236}">
                <a16:creationId xmlns:a16="http://schemas.microsoft.com/office/drawing/2014/main" id="{903E4FD4-CBFD-9E41-81B1-79A37C293081}"/>
              </a:ext>
            </a:extLst>
          </p:cNvPr>
          <p:cNvSpPr>
            <a:spLocks noGrp="1"/>
          </p:cNvSpPr>
          <p:nvPr>
            <p:ph type="body" sz="quarter" idx="16" hasCustomPrompt="1"/>
          </p:nvPr>
        </p:nvSpPr>
        <p:spPr>
          <a:xfrm>
            <a:off x="6836422" y="2860576"/>
            <a:ext cx="1144662" cy="1145382"/>
          </a:xfrm>
          <a:prstGeom prst="ellipse">
            <a:avLst/>
          </a:prstGeom>
          <a:solidFill>
            <a:schemeClr val="accent3"/>
          </a:solidFill>
        </p:spPr>
        <p:txBody>
          <a:bodyPr anchor="ctr"/>
          <a:lstStyle>
            <a:lvl1pPr algn="ctr">
              <a:defRPr sz="1400" b="1" i="0">
                <a:latin typeface="Paris2024 Semibold" panose="02010503030201020103" pitchFamily="2" charset="0"/>
              </a:defRPr>
            </a:lvl1pPr>
            <a:lvl2pPr algn="ctr">
              <a:defRPr sz="1400"/>
            </a:lvl2pPr>
            <a:lvl3pPr algn="ctr">
              <a:defRPr sz="1400"/>
            </a:lvl3pPr>
            <a:lvl4pPr algn="ctr">
              <a:defRPr sz="1400"/>
            </a:lvl4pPr>
            <a:lvl5pPr algn="ctr">
              <a:defRPr sz="1400"/>
            </a:lvl5pPr>
          </a:lstStyle>
          <a:p>
            <a:pPr lvl="0"/>
            <a:r>
              <a:rPr lang="fr-FR" dirty="0"/>
              <a:t>Date</a:t>
            </a:r>
          </a:p>
        </p:txBody>
      </p:sp>
      <p:sp>
        <p:nvSpPr>
          <p:cNvPr id="30" name="Espace réservé du texte 18">
            <a:extLst>
              <a:ext uri="{FF2B5EF4-FFF2-40B4-BE49-F238E27FC236}">
                <a16:creationId xmlns:a16="http://schemas.microsoft.com/office/drawing/2014/main" id="{F85A6B52-2BB8-414A-93A6-D2E114EB7BA1}"/>
              </a:ext>
            </a:extLst>
          </p:cNvPr>
          <p:cNvSpPr>
            <a:spLocks noGrp="1"/>
          </p:cNvSpPr>
          <p:nvPr>
            <p:ph type="body" sz="quarter" idx="17" hasCustomPrompt="1"/>
          </p:nvPr>
        </p:nvSpPr>
        <p:spPr>
          <a:xfrm>
            <a:off x="1060447" y="4354217"/>
            <a:ext cx="2529052" cy="305437"/>
          </a:xfrm>
          <a:prstGeom prst="rect">
            <a:avLst/>
          </a:prstGeom>
        </p:spPr>
        <p:txBody>
          <a:bodyPr/>
          <a:lstStyle>
            <a:lvl1pPr>
              <a:defRPr lang="fr-FR" sz="2000" b="1" kern="1200" cap="all" baseline="0" dirty="0">
                <a:solidFill>
                  <a:schemeClr val="accent1"/>
                </a:solidFill>
                <a:latin typeface="Paris2024 Semibold" panose="02010503030201020103" pitchFamily="2" charset="0"/>
                <a:ea typeface="+mn-ea"/>
                <a:cs typeface="+mn-cs"/>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Titre</a:t>
            </a:r>
          </a:p>
        </p:txBody>
      </p:sp>
      <p:sp>
        <p:nvSpPr>
          <p:cNvPr id="31" name="Espace réservé du texte 21">
            <a:extLst>
              <a:ext uri="{FF2B5EF4-FFF2-40B4-BE49-F238E27FC236}">
                <a16:creationId xmlns:a16="http://schemas.microsoft.com/office/drawing/2014/main" id="{2DF75A2D-56A1-8D44-A70A-8579F838BD76}"/>
              </a:ext>
            </a:extLst>
          </p:cNvPr>
          <p:cNvSpPr>
            <a:spLocks noGrp="1"/>
          </p:cNvSpPr>
          <p:nvPr>
            <p:ph type="body" sz="quarter" idx="18"/>
          </p:nvPr>
        </p:nvSpPr>
        <p:spPr>
          <a:xfrm>
            <a:off x="1060447" y="4659654"/>
            <a:ext cx="1745112" cy="992187"/>
          </a:xfrm>
          <a:prstGeom prst="rect">
            <a:avLst/>
          </a:prstGeom>
        </p:spPr>
        <p:txBody>
          <a:bodyPr anchor="t"/>
          <a:lstStyle>
            <a:lvl1pPr>
              <a:defRPr sz="1400" b="0" i="0">
                <a:solidFill>
                  <a:schemeClr val="bg1"/>
                </a:solidFill>
                <a:latin typeface="Source Sans Pro Light" panose="020B0403030403020204" pitchFamily="34" charset="77"/>
              </a:defRPr>
            </a:lvl1pPr>
            <a:lvl2pPr>
              <a:defRPr sz="1400" b="0" i="0">
                <a:solidFill>
                  <a:schemeClr val="bg1"/>
                </a:solidFill>
                <a:latin typeface="Source Sans Pro" panose="020B0503030403020204" pitchFamily="34" charset="77"/>
              </a:defRPr>
            </a:lvl2pPr>
            <a:lvl3pPr>
              <a:defRPr sz="1400" b="0" i="0">
                <a:solidFill>
                  <a:schemeClr val="bg1"/>
                </a:solidFill>
                <a:latin typeface="Source Sans Pro" panose="020B0503030403020204" pitchFamily="34" charset="77"/>
              </a:defRPr>
            </a:lvl3pPr>
            <a:lvl4pPr>
              <a:defRPr sz="1400" b="0" i="0">
                <a:solidFill>
                  <a:schemeClr val="bg1"/>
                </a:solidFill>
                <a:latin typeface="Source Sans Pro" panose="020B0503030403020204" pitchFamily="34" charset="77"/>
              </a:defRPr>
            </a:lvl4pPr>
            <a:lvl5pPr>
              <a:defRPr sz="1400" b="0" i="0">
                <a:solidFill>
                  <a:schemeClr val="bg1"/>
                </a:solidFill>
                <a:latin typeface="Source Sans Pro" panose="020B0503030403020204" pitchFamily="34" charset="77"/>
              </a:defRPr>
            </a:lvl5pPr>
          </a:lstStyle>
          <a:p>
            <a:pPr lvl="0"/>
            <a:r>
              <a:rPr lang="fr-FR" dirty="0"/>
              <a:t>Cliquez pour modifier les styles du texte du masque</a:t>
            </a:r>
          </a:p>
        </p:txBody>
      </p:sp>
      <p:sp>
        <p:nvSpPr>
          <p:cNvPr id="32" name="Espace réservé du texte 18">
            <a:extLst>
              <a:ext uri="{FF2B5EF4-FFF2-40B4-BE49-F238E27FC236}">
                <a16:creationId xmlns:a16="http://schemas.microsoft.com/office/drawing/2014/main" id="{E515EC53-906B-7A4E-AD6B-91BDD6B787D7}"/>
              </a:ext>
            </a:extLst>
          </p:cNvPr>
          <p:cNvSpPr>
            <a:spLocks noGrp="1"/>
          </p:cNvSpPr>
          <p:nvPr>
            <p:ph type="body" sz="quarter" idx="19" hasCustomPrompt="1"/>
          </p:nvPr>
        </p:nvSpPr>
        <p:spPr>
          <a:xfrm>
            <a:off x="4018607" y="1759184"/>
            <a:ext cx="2143404" cy="305437"/>
          </a:xfrm>
          <a:prstGeom prst="rect">
            <a:avLst/>
          </a:prstGeom>
        </p:spPr>
        <p:txBody>
          <a:bodyPr/>
          <a:lstStyle>
            <a:lvl1pPr algn="l">
              <a:defRPr lang="fr-FR" sz="2000" b="1" kern="1200" cap="all" baseline="0" dirty="0">
                <a:solidFill>
                  <a:schemeClr val="bg2"/>
                </a:solidFill>
                <a:latin typeface="Paris2024 Semibold" panose="02010503030201020103" pitchFamily="2" charset="0"/>
                <a:ea typeface="+mn-ea"/>
                <a:cs typeface="+mn-cs"/>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Titre</a:t>
            </a:r>
          </a:p>
        </p:txBody>
      </p:sp>
      <p:sp>
        <p:nvSpPr>
          <p:cNvPr id="33" name="Espace réservé du texte 21">
            <a:extLst>
              <a:ext uri="{FF2B5EF4-FFF2-40B4-BE49-F238E27FC236}">
                <a16:creationId xmlns:a16="http://schemas.microsoft.com/office/drawing/2014/main" id="{1F1880F0-18B6-8E44-A511-6FE3577F1B61}"/>
              </a:ext>
            </a:extLst>
          </p:cNvPr>
          <p:cNvSpPr>
            <a:spLocks noGrp="1"/>
          </p:cNvSpPr>
          <p:nvPr>
            <p:ph type="body" sz="quarter" idx="20"/>
          </p:nvPr>
        </p:nvSpPr>
        <p:spPr>
          <a:xfrm>
            <a:off x="4018635" y="2064621"/>
            <a:ext cx="1836341" cy="992187"/>
          </a:xfrm>
          <a:prstGeom prst="rect">
            <a:avLst/>
          </a:prstGeom>
        </p:spPr>
        <p:txBody>
          <a:bodyPr anchor="t"/>
          <a:lstStyle>
            <a:lvl1pPr algn="l">
              <a:defRPr sz="1400" b="0" i="0">
                <a:solidFill>
                  <a:schemeClr val="bg1"/>
                </a:solidFill>
                <a:latin typeface="Source Sans Pro Light" panose="020B0403030403020204" pitchFamily="34" charset="77"/>
              </a:defRPr>
            </a:lvl1pPr>
            <a:lvl2pPr>
              <a:defRPr sz="1400" b="0" i="0">
                <a:solidFill>
                  <a:schemeClr val="bg1"/>
                </a:solidFill>
                <a:latin typeface="Source Sans Pro" panose="020B0503030403020204" pitchFamily="34" charset="77"/>
              </a:defRPr>
            </a:lvl2pPr>
            <a:lvl3pPr>
              <a:defRPr sz="1400" b="0" i="0">
                <a:solidFill>
                  <a:schemeClr val="bg1"/>
                </a:solidFill>
                <a:latin typeface="Source Sans Pro" panose="020B0503030403020204" pitchFamily="34" charset="77"/>
              </a:defRPr>
            </a:lvl3pPr>
            <a:lvl4pPr>
              <a:defRPr sz="1400" b="0" i="0">
                <a:solidFill>
                  <a:schemeClr val="bg1"/>
                </a:solidFill>
                <a:latin typeface="Source Sans Pro" panose="020B0503030403020204" pitchFamily="34" charset="77"/>
              </a:defRPr>
            </a:lvl4pPr>
            <a:lvl5pPr>
              <a:defRPr sz="1400" b="0" i="0">
                <a:solidFill>
                  <a:schemeClr val="bg1"/>
                </a:solidFill>
                <a:latin typeface="Source Sans Pro" panose="020B0503030403020204" pitchFamily="34" charset="77"/>
              </a:defRPr>
            </a:lvl5pPr>
          </a:lstStyle>
          <a:p>
            <a:pPr lvl="0"/>
            <a:r>
              <a:rPr lang="fr-FR" dirty="0"/>
              <a:t>Cliquez pour modifier les styles du texte du masque</a:t>
            </a:r>
          </a:p>
        </p:txBody>
      </p:sp>
      <p:sp>
        <p:nvSpPr>
          <p:cNvPr id="34" name="object 7">
            <a:extLst>
              <a:ext uri="{FF2B5EF4-FFF2-40B4-BE49-F238E27FC236}">
                <a16:creationId xmlns:a16="http://schemas.microsoft.com/office/drawing/2014/main" id="{FD122675-B6F0-7A48-B725-02E19D821564}"/>
              </a:ext>
            </a:extLst>
          </p:cNvPr>
          <p:cNvSpPr/>
          <p:nvPr userDrawn="1"/>
        </p:nvSpPr>
        <p:spPr>
          <a:xfrm rot="5400000">
            <a:off x="5988416" y="2833267"/>
            <a:ext cx="22860" cy="1221715"/>
          </a:xfrm>
          <a:custGeom>
            <a:avLst/>
            <a:gdLst/>
            <a:ahLst/>
            <a:cxnLst/>
            <a:rect l="l" t="t" r="r" b="b"/>
            <a:pathLst>
              <a:path h="553719">
                <a:moveTo>
                  <a:pt x="0" y="0"/>
                </a:moveTo>
                <a:lnTo>
                  <a:pt x="0" y="553593"/>
                </a:lnTo>
              </a:path>
            </a:pathLst>
          </a:custGeom>
          <a:ln w="12700">
            <a:solidFill>
              <a:srgbClr val="FFFFFF"/>
            </a:solidFill>
          </a:ln>
        </p:spPr>
        <p:txBody>
          <a:bodyPr wrap="square" lIns="0" tIns="0" rIns="0" bIns="0" rtlCol="0"/>
          <a:lstStyle/>
          <a:p>
            <a:endParaRPr sz="2340"/>
          </a:p>
        </p:txBody>
      </p:sp>
      <p:sp>
        <p:nvSpPr>
          <p:cNvPr id="35" name="object 7">
            <a:extLst>
              <a:ext uri="{FF2B5EF4-FFF2-40B4-BE49-F238E27FC236}">
                <a16:creationId xmlns:a16="http://schemas.microsoft.com/office/drawing/2014/main" id="{6F09A1A1-3BDE-1F4B-B8BC-4E735A99386B}"/>
              </a:ext>
            </a:extLst>
          </p:cNvPr>
          <p:cNvSpPr/>
          <p:nvPr userDrawn="1"/>
        </p:nvSpPr>
        <p:spPr>
          <a:xfrm rot="5400000">
            <a:off x="8806230" y="2833267"/>
            <a:ext cx="22860" cy="1221715"/>
          </a:xfrm>
          <a:custGeom>
            <a:avLst/>
            <a:gdLst/>
            <a:ahLst/>
            <a:cxnLst/>
            <a:rect l="l" t="t" r="r" b="b"/>
            <a:pathLst>
              <a:path h="553719">
                <a:moveTo>
                  <a:pt x="0" y="0"/>
                </a:moveTo>
                <a:lnTo>
                  <a:pt x="0" y="553593"/>
                </a:lnTo>
              </a:path>
            </a:pathLst>
          </a:custGeom>
          <a:ln w="12700">
            <a:solidFill>
              <a:srgbClr val="FFFFFF"/>
            </a:solidFill>
          </a:ln>
        </p:spPr>
        <p:txBody>
          <a:bodyPr wrap="square" lIns="0" tIns="0" rIns="0" bIns="0" rtlCol="0"/>
          <a:lstStyle/>
          <a:p>
            <a:endParaRPr sz="2340"/>
          </a:p>
        </p:txBody>
      </p:sp>
      <p:sp>
        <p:nvSpPr>
          <p:cNvPr id="36" name="Espace réservé du texte 16">
            <a:extLst>
              <a:ext uri="{FF2B5EF4-FFF2-40B4-BE49-F238E27FC236}">
                <a16:creationId xmlns:a16="http://schemas.microsoft.com/office/drawing/2014/main" id="{1EB92D38-9D12-F74D-991B-7C9BCF4A4BD9}"/>
              </a:ext>
            </a:extLst>
          </p:cNvPr>
          <p:cNvSpPr>
            <a:spLocks noGrp="1"/>
          </p:cNvSpPr>
          <p:nvPr>
            <p:ph type="body" sz="quarter" idx="23" hasCustomPrompt="1"/>
          </p:nvPr>
        </p:nvSpPr>
        <p:spPr>
          <a:xfrm>
            <a:off x="9654236" y="2861015"/>
            <a:ext cx="1144662" cy="1145382"/>
          </a:xfrm>
          <a:prstGeom prst="ellipse">
            <a:avLst/>
          </a:prstGeom>
          <a:solidFill>
            <a:schemeClr val="accent1"/>
          </a:solidFill>
        </p:spPr>
        <p:txBody>
          <a:bodyPr anchor="ctr"/>
          <a:lstStyle>
            <a:lvl1pPr algn="ctr">
              <a:defRPr sz="1400" b="1" i="0">
                <a:solidFill>
                  <a:schemeClr val="bg1"/>
                </a:solidFill>
                <a:latin typeface="Paris2024 Semibold" panose="02010503030201020103" pitchFamily="2" charset="0"/>
              </a:defRPr>
            </a:lvl1pPr>
            <a:lvl2pPr algn="ctr">
              <a:defRPr sz="1400"/>
            </a:lvl2pPr>
            <a:lvl3pPr algn="ctr">
              <a:defRPr sz="1400"/>
            </a:lvl3pPr>
            <a:lvl4pPr algn="ctr">
              <a:defRPr sz="1400"/>
            </a:lvl4pPr>
            <a:lvl5pPr algn="ctr">
              <a:defRPr sz="1400"/>
            </a:lvl5pPr>
          </a:lstStyle>
          <a:p>
            <a:pPr lvl="0"/>
            <a:r>
              <a:rPr lang="fr-FR" dirty="0"/>
              <a:t>Date</a:t>
            </a:r>
          </a:p>
        </p:txBody>
      </p:sp>
      <p:sp>
        <p:nvSpPr>
          <p:cNvPr id="38" name="Espace réservé du texte 18">
            <a:extLst>
              <a:ext uri="{FF2B5EF4-FFF2-40B4-BE49-F238E27FC236}">
                <a16:creationId xmlns:a16="http://schemas.microsoft.com/office/drawing/2014/main" id="{9D871AF6-4135-194E-BB82-E6DB461C882B}"/>
              </a:ext>
            </a:extLst>
          </p:cNvPr>
          <p:cNvSpPr>
            <a:spLocks noGrp="1"/>
          </p:cNvSpPr>
          <p:nvPr>
            <p:ph type="body" sz="quarter" idx="24" hasCustomPrompt="1"/>
          </p:nvPr>
        </p:nvSpPr>
        <p:spPr>
          <a:xfrm>
            <a:off x="6863748" y="4354217"/>
            <a:ext cx="2529052" cy="305437"/>
          </a:xfrm>
          <a:prstGeom prst="rect">
            <a:avLst/>
          </a:prstGeom>
        </p:spPr>
        <p:txBody>
          <a:bodyPr/>
          <a:lstStyle>
            <a:lvl1pPr>
              <a:defRPr lang="fr-FR" sz="2000" b="1" kern="1200" cap="all" baseline="0" dirty="0">
                <a:solidFill>
                  <a:schemeClr val="accent3"/>
                </a:solidFill>
                <a:latin typeface="Paris2024 Semibold" panose="02010503030201020103" pitchFamily="2" charset="0"/>
                <a:ea typeface="+mn-ea"/>
                <a:cs typeface="+mn-cs"/>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Titre</a:t>
            </a:r>
          </a:p>
        </p:txBody>
      </p:sp>
      <p:sp>
        <p:nvSpPr>
          <p:cNvPr id="39" name="Espace réservé du texte 21">
            <a:extLst>
              <a:ext uri="{FF2B5EF4-FFF2-40B4-BE49-F238E27FC236}">
                <a16:creationId xmlns:a16="http://schemas.microsoft.com/office/drawing/2014/main" id="{DA60B285-906A-9F45-8780-B28233D566CD}"/>
              </a:ext>
            </a:extLst>
          </p:cNvPr>
          <p:cNvSpPr>
            <a:spLocks noGrp="1"/>
          </p:cNvSpPr>
          <p:nvPr>
            <p:ph type="body" sz="quarter" idx="26"/>
          </p:nvPr>
        </p:nvSpPr>
        <p:spPr>
          <a:xfrm>
            <a:off x="6863748" y="4659654"/>
            <a:ext cx="1745112" cy="992187"/>
          </a:xfrm>
          <a:prstGeom prst="rect">
            <a:avLst/>
          </a:prstGeom>
        </p:spPr>
        <p:txBody>
          <a:bodyPr anchor="t"/>
          <a:lstStyle>
            <a:lvl1pPr>
              <a:defRPr sz="1400" b="0" i="0">
                <a:solidFill>
                  <a:schemeClr val="bg1"/>
                </a:solidFill>
                <a:latin typeface="Source Sans Pro Light" panose="020B0403030403020204" pitchFamily="34" charset="77"/>
              </a:defRPr>
            </a:lvl1pPr>
            <a:lvl2pPr>
              <a:defRPr sz="1400" b="0" i="0">
                <a:solidFill>
                  <a:schemeClr val="bg1"/>
                </a:solidFill>
                <a:latin typeface="Source Sans Pro" panose="020B0503030403020204" pitchFamily="34" charset="77"/>
              </a:defRPr>
            </a:lvl2pPr>
            <a:lvl3pPr>
              <a:defRPr sz="1400" b="0" i="0">
                <a:solidFill>
                  <a:schemeClr val="bg1"/>
                </a:solidFill>
                <a:latin typeface="Source Sans Pro" panose="020B0503030403020204" pitchFamily="34" charset="77"/>
              </a:defRPr>
            </a:lvl3pPr>
            <a:lvl4pPr>
              <a:defRPr sz="1400" b="0" i="0">
                <a:solidFill>
                  <a:schemeClr val="bg1"/>
                </a:solidFill>
                <a:latin typeface="Source Sans Pro" panose="020B0503030403020204" pitchFamily="34" charset="77"/>
              </a:defRPr>
            </a:lvl4pPr>
            <a:lvl5pPr>
              <a:defRPr sz="1400" b="0" i="0">
                <a:solidFill>
                  <a:schemeClr val="bg1"/>
                </a:solidFill>
                <a:latin typeface="Source Sans Pro" panose="020B0503030403020204" pitchFamily="34" charset="77"/>
              </a:defRPr>
            </a:lvl5pPr>
          </a:lstStyle>
          <a:p>
            <a:pPr lvl="0"/>
            <a:r>
              <a:rPr lang="fr-FR" dirty="0"/>
              <a:t>Cliquez pour modifier les styles du texte du masque</a:t>
            </a:r>
          </a:p>
        </p:txBody>
      </p:sp>
      <p:sp>
        <p:nvSpPr>
          <p:cNvPr id="40" name="Espace réservé du texte 21">
            <a:extLst>
              <a:ext uri="{FF2B5EF4-FFF2-40B4-BE49-F238E27FC236}">
                <a16:creationId xmlns:a16="http://schemas.microsoft.com/office/drawing/2014/main" id="{07728F8F-C51B-974E-997B-6D5E0A3D5391}"/>
              </a:ext>
            </a:extLst>
          </p:cNvPr>
          <p:cNvSpPr>
            <a:spLocks noGrp="1"/>
          </p:cNvSpPr>
          <p:nvPr>
            <p:ph type="body" sz="quarter" idx="27"/>
          </p:nvPr>
        </p:nvSpPr>
        <p:spPr>
          <a:xfrm>
            <a:off x="9634354" y="2064621"/>
            <a:ext cx="1836341" cy="992187"/>
          </a:xfrm>
          <a:prstGeom prst="rect">
            <a:avLst/>
          </a:prstGeom>
        </p:spPr>
        <p:txBody>
          <a:bodyPr anchor="t"/>
          <a:lstStyle>
            <a:lvl1pPr algn="l">
              <a:defRPr sz="1400" b="0" i="0">
                <a:solidFill>
                  <a:schemeClr val="bg1"/>
                </a:solidFill>
                <a:latin typeface="Source Sans Pro Light" panose="020B0403030403020204" pitchFamily="34" charset="77"/>
              </a:defRPr>
            </a:lvl1pPr>
            <a:lvl2pPr>
              <a:defRPr sz="1400" b="0" i="0">
                <a:solidFill>
                  <a:schemeClr val="bg1"/>
                </a:solidFill>
                <a:latin typeface="Source Sans Pro" panose="020B0503030403020204" pitchFamily="34" charset="77"/>
              </a:defRPr>
            </a:lvl2pPr>
            <a:lvl3pPr>
              <a:defRPr sz="1400" b="0" i="0">
                <a:solidFill>
                  <a:schemeClr val="bg1"/>
                </a:solidFill>
                <a:latin typeface="Source Sans Pro" panose="020B0503030403020204" pitchFamily="34" charset="77"/>
              </a:defRPr>
            </a:lvl3pPr>
            <a:lvl4pPr>
              <a:defRPr sz="1400" b="0" i="0">
                <a:solidFill>
                  <a:schemeClr val="bg1"/>
                </a:solidFill>
                <a:latin typeface="Source Sans Pro" panose="020B0503030403020204" pitchFamily="34" charset="77"/>
              </a:defRPr>
            </a:lvl4pPr>
            <a:lvl5pPr>
              <a:defRPr sz="1400" b="0" i="0">
                <a:solidFill>
                  <a:schemeClr val="bg1"/>
                </a:solidFill>
                <a:latin typeface="Source Sans Pro" panose="020B0503030403020204" pitchFamily="34" charset="77"/>
              </a:defRPr>
            </a:lvl5pPr>
          </a:lstStyle>
          <a:p>
            <a:pPr lvl="0"/>
            <a:r>
              <a:rPr lang="fr-FR" dirty="0"/>
              <a:t>Cliquez pour modifier les styles du texte du masque</a:t>
            </a:r>
          </a:p>
        </p:txBody>
      </p:sp>
      <p:sp>
        <p:nvSpPr>
          <p:cNvPr id="41" name="Espace réservé du texte 18">
            <a:extLst>
              <a:ext uri="{FF2B5EF4-FFF2-40B4-BE49-F238E27FC236}">
                <a16:creationId xmlns:a16="http://schemas.microsoft.com/office/drawing/2014/main" id="{7961565A-F040-474B-B4FB-2D5FD098E69D}"/>
              </a:ext>
            </a:extLst>
          </p:cNvPr>
          <p:cNvSpPr>
            <a:spLocks noGrp="1"/>
          </p:cNvSpPr>
          <p:nvPr>
            <p:ph type="body" sz="quarter" idx="28" hasCustomPrompt="1"/>
          </p:nvPr>
        </p:nvSpPr>
        <p:spPr>
          <a:xfrm>
            <a:off x="9634326" y="1759184"/>
            <a:ext cx="2143404" cy="305437"/>
          </a:xfrm>
          <a:prstGeom prst="rect">
            <a:avLst/>
          </a:prstGeom>
        </p:spPr>
        <p:txBody>
          <a:bodyPr/>
          <a:lstStyle>
            <a:lvl1pPr algn="l">
              <a:defRPr lang="fr-FR" sz="2000" b="1" kern="1200" cap="all" baseline="0" dirty="0">
                <a:solidFill>
                  <a:schemeClr val="accent1"/>
                </a:solidFill>
                <a:latin typeface="Paris2024 Semibold" panose="02010503030201020103" pitchFamily="2" charset="0"/>
                <a:ea typeface="+mn-ea"/>
                <a:cs typeface="+mn-cs"/>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Titre</a:t>
            </a:r>
          </a:p>
        </p:txBody>
      </p:sp>
      <p:sp>
        <p:nvSpPr>
          <p:cNvPr id="42" name="object 7">
            <a:extLst>
              <a:ext uri="{FF2B5EF4-FFF2-40B4-BE49-F238E27FC236}">
                <a16:creationId xmlns:a16="http://schemas.microsoft.com/office/drawing/2014/main" id="{AB634448-E390-6247-AE6D-17C4E81C6693}"/>
              </a:ext>
            </a:extLst>
          </p:cNvPr>
          <p:cNvSpPr/>
          <p:nvPr userDrawn="1"/>
        </p:nvSpPr>
        <p:spPr>
          <a:xfrm rot="5400000">
            <a:off x="11568480" y="2833268"/>
            <a:ext cx="22860" cy="1221715"/>
          </a:xfrm>
          <a:custGeom>
            <a:avLst/>
            <a:gdLst/>
            <a:ahLst/>
            <a:cxnLst/>
            <a:rect l="l" t="t" r="r" b="b"/>
            <a:pathLst>
              <a:path h="553719">
                <a:moveTo>
                  <a:pt x="0" y="0"/>
                </a:moveTo>
                <a:lnTo>
                  <a:pt x="0" y="553593"/>
                </a:lnTo>
              </a:path>
            </a:pathLst>
          </a:custGeom>
          <a:ln w="12700">
            <a:solidFill>
              <a:srgbClr val="FFFFFF"/>
            </a:solidFill>
          </a:ln>
        </p:spPr>
        <p:txBody>
          <a:bodyPr wrap="square" lIns="0" tIns="0" rIns="0" bIns="0" rtlCol="0"/>
          <a:lstStyle/>
          <a:p>
            <a:endParaRPr sz="2340"/>
          </a:p>
        </p:txBody>
      </p:sp>
      <p:sp>
        <p:nvSpPr>
          <p:cNvPr id="19" name="Espace réservé du texte 3">
            <a:extLst>
              <a:ext uri="{FF2B5EF4-FFF2-40B4-BE49-F238E27FC236}">
                <a16:creationId xmlns:a16="http://schemas.microsoft.com/office/drawing/2014/main" id="{F86CD12B-0C36-234A-BCEF-0AEFFC9FDD64}"/>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21" name="Titre 1">
            <a:extLst>
              <a:ext uri="{FF2B5EF4-FFF2-40B4-BE49-F238E27FC236}">
                <a16:creationId xmlns:a16="http://schemas.microsoft.com/office/drawing/2014/main" id="{20219670-0501-154F-86EF-3BB6C7BB4BAE}"/>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bg1"/>
                </a:solidFill>
                <a:latin typeface="Paris2024" panose="02010503030201020103" pitchFamily="2" charset="0"/>
                <a:ea typeface="+mj-ea"/>
                <a:cs typeface="+mj-cs"/>
              </a:defRPr>
            </a:lvl1pPr>
          </a:lstStyle>
          <a:p>
            <a:r>
              <a:rPr lang="fr-FR" dirty="0"/>
              <a:t>titre</a:t>
            </a:r>
          </a:p>
        </p:txBody>
      </p:sp>
      <p:sp>
        <p:nvSpPr>
          <p:cNvPr id="25" name="Espace réservé du numéro de diapositive 2">
            <a:extLst>
              <a:ext uri="{FF2B5EF4-FFF2-40B4-BE49-F238E27FC236}">
                <a16:creationId xmlns:a16="http://schemas.microsoft.com/office/drawing/2014/main" id="{9ADA1621-BD1C-3E47-AED8-400AE26AB263}"/>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43" name="Espace réservé du pied de page 4">
            <a:extLst>
              <a:ext uri="{FF2B5EF4-FFF2-40B4-BE49-F238E27FC236}">
                <a16:creationId xmlns:a16="http://schemas.microsoft.com/office/drawing/2014/main" id="{78667A37-332A-734C-89B4-DE1402EC04EB}"/>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44" name="ZoneTexte 43">
            <a:extLst>
              <a:ext uri="{FF2B5EF4-FFF2-40B4-BE49-F238E27FC236}">
                <a16:creationId xmlns:a16="http://schemas.microsoft.com/office/drawing/2014/main" id="{13751D34-9FB3-7841-8611-D40502BDDD93}"/>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45" name="Espace réservé de la date 3">
            <a:extLst>
              <a:ext uri="{FF2B5EF4-FFF2-40B4-BE49-F238E27FC236}">
                <a16:creationId xmlns:a16="http://schemas.microsoft.com/office/drawing/2014/main" id="{E2A85FAE-6E20-CF46-9329-242878DE4B76}"/>
              </a:ext>
            </a:extLst>
          </p:cNvPr>
          <p:cNvSpPr>
            <a:spLocks noGrp="1"/>
          </p:cNvSpPr>
          <p:nvPr>
            <p:ph type="dt" sz="half" idx="29"/>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05824164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igital 1">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id="{FCBA6748-8F92-644E-8096-31503F07A9B2}"/>
              </a:ext>
            </a:extLst>
          </p:cNvPr>
          <p:cNvGrpSpPr/>
          <p:nvPr userDrawn="1"/>
        </p:nvGrpSpPr>
        <p:grpSpPr>
          <a:xfrm>
            <a:off x="6906250" y="540326"/>
            <a:ext cx="4745421" cy="6404483"/>
            <a:chOff x="1407092" y="1040523"/>
            <a:chExt cx="4745421" cy="6404483"/>
          </a:xfrm>
          <a:effectLst>
            <a:outerShdw blurRad="127000" dist="38100" algn="l" rotWithShape="0">
              <a:prstClr val="black">
                <a:alpha val="40000"/>
              </a:prstClr>
            </a:outerShdw>
          </a:effectLst>
        </p:grpSpPr>
        <p:sp>
          <p:nvSpPr>
            <p:cNvPr id="14" name="Rectangle : avec coins arrondis en haut 13">
              <a:extLst>
                <a:ext uri="{FF2B5EF4-FFF2-40B4-BE49-F238E27FC236}">
                  <a16:creationId xmlns:a16="http://schemas.microsoft.com/office/drawing/2014/main" id="{3E0DAC30-015E-C34F-8EC6-261C789B7D22}"/>
                </a:ext>
              </a:extLst>
            </p:cNvPr>
            <p:cNvSpPr/>
            <p:nvPr/>
          </p:nvSpPr>
          <p:spPr>
            <a:xfrm>
              <a:off x="1407092" y="1040523"/>
              <a:ext cx="4745421" cy="6331339"/>
            </a:xfrm>
            <a:prstGeom prst="round2SameRect">
              <a:avLst>
                <a:gd name="adj1" fmla="val 9026"/>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sp>
          <p:nvSpPr>
            <p:cNvPr id="15" name="Rectangle : avec coins arrondis en haut 14">
              <a:extLst>
                <a:ext uri="{FF2B5EF4-FFF2-40B4-BE49-F238E27FC236}">
                  <a16:creationId xmlns:a16="http://schemas.microsoft.com/office/drawing/2014/main" id="{EA7765EB-2F84-6342-AC02-D2DFE4E5F446}"/>
                </a:ext>
              </a:extLst>
            </p:cNvPr>
            <p:cNvSpPr/>
            <p:nvPr/>
          </p:nvSpPr>
          <p:spPr>
            <a:xfrm>
              <a:off x="1475802" y="1113667"/>
              <a:ext cx="4608000" cy="6331339"/>
            </a:xfrm>
            <a:prstGeom prst="round2SameRect">
              <a:avLst>
                <a:gd name="adj1" fmla="val 7712"/>
                <a:gd name="adj2" fmla="val 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sp>
          <p:nvSpPr>
            <p:cNvPr id="16" name="Rectangle : avec coins arrondis en haut 15">
              <a:extLst>
                <a:ext uri="{FF2B5EF4-FFF2-40B4-BE49-F238E27FC236}">
                  <a16:creationId xmlns:a16="http://schemas.microsoft.com/office/drawing/2014/main" id="{51FDAB63-AF5F-3245-8572-E03F8B6E7E34}"/>
                </a:ext>
              </a:extLst>
            </p:cNvPr>
            <p:cNvSpPr/>
            <p:nvPr/>
          </p:nvSpPr>
          <p:spPr>
            <a:xfrm>
              <a:off x="3139002" y="1113668"/>
              <a:ext cx="1281600" cy="108000"/>
            </a:xfrm>
            <a:prstGeom prst="round2SameRect">
              <a:avLst>
                <a:gd name="adj1" fmla="val 0"/>
                <a:gd name="adj2" fmla="val 5000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grpSp>
      <p:sp>
        <p:nvSpPr>
          <p:cNvPr id="5" name="Espace réservé pour une image  3">
            <a:extLst>
              <a:ext uri="{FF2B5EF4-FFF2-40B4-BE49-F238E27FC236}">
                <a16:creationId xmlns:a16="http://schemas.microsoft.com/office/drawing/2014/main" id="{8FAA7148-6378-B14C-8CF0-F2325328C98F}"/>
              </a:ext>
            </a:extLst>
          </p:cNvPr>
          <p:cNvSpPr>
            <a:spLocks noGrp="1"/>
          </p:cNvSpPr>
          <p:nvPr>
            <p:ph type="pic" sz="quarter" idx="23"/>
          </p:nvPr>
        </p:nvSpPr>
        <p:spPr>
          <a:xfrm>
            <a:off x="7290052" y="928214"/>
            <a:ext cx="3977819" cy="5929783"/>
          </a:xfrm>
          <a:prstGeom prst="rect">
            <a:avLst/>
          </a:prstGeom>
          <a:solidFill>
            <a:schemeClr val="bg1">
              <a:lumMod val="85000"/>
            </a:schemeClr>
          </a:solidFill>
        </p:spPr>
        <p:txBody>
          <a:bodyPr/>
          <a:lstStyle>
            <a:lvl1pPr algn="ctr">
              <a:defRPr sz="1800"/>
            </a:lvl1pPr>
          </a:lstStyle>
          <a:p>
            <a:endParaRPr lang="fr-FR"/>
          </a:p>
        </p:txBody>
      </p:sp>
      <p:sp>
        <p:nvSpPr>
          <p:cNvPr id="10" name="Espace réservé du texte 3">
            <a:extLst>
              <a:ext uri="{FF2B5EF4-FFF2-40B4-BE49-F238E27FC236}">
                <a16:creationId xmlns:a16="http://schemas.microsoft.com/office/drawing/2014/main" id="{0FDE9BB9-B4DE-5B48-B576-84CCD684557F}"/>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1" name="Titre 1">
            <a:extLst>
              <a:ext uri="{FF2B5EF4-FFF2-40B4-BE49-F238E27FC236}">
                <a16:creationId xmlns:a16="http://schemas.microsoft.com/office/drawing/2014/main" id="{2CEBF4D3-3139-3246-A635-07119D812B66}"/>
              </a:ext>
            </a:extLst>
          </p:cNvPr>
          <p:cNvSpPr>
            <a:spLocks noGrp="1"/>
          </p:cNvSpPr>
          <p:nvPr>
            <p:ph type="title" hasCustomPrompt="1"/>
          </p:nvPr>
        </p:nvSpPr>
        <p:spPr>
          <a:xfrm>
            <a:off x="540325" y="540327"/>
            <a:ext cx="520149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12" name="Espace réservé du texte 2">
            <a:extLst>
              <a:ext uri="{FF2B5EF4-FFF2-40B4-BE49-F238E27FC236}">
                <a16:creationId xmlns:a16="http://schemas.microsoft.com/office/drawing/2014/main" id="{C629FDC1-F86D-3640-BC7C-CED3D0A311E1}"/>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lvl1pPr>
              <a:defRPr>
                <a:solidFill>
                  <a:schemeClr val="tx1"/>
                </a:solidFill>
              </a:defRPr>
            </a:lvl1pPr>
          </a:lstStyle>
          <a:p>
            <a:pPr lvl="0"/>
            <a:r>
              <a:rPr lang="fr-FR" dirty="0"/>
              <a:t>Cliquez pour modifier les styles du texte du masque</a:t>
            </a:r>
          </a:p>
        </p:txBody>
      </p:sp>
      <p:sp>
        <p:nvSpPr>
          <p:cNvPr id="17" name="Espace réservé du numéro de diapositive 2">
            <a:extLst>
              <a:ext uri="{FF2B5EF4-FFF2-40B4-BE49-F238E27FC236}">
                <a16:creationId xmlns:a16="http://schemas.microsoft.com/office/drawing/2014/main" id="{1C6BB8DA-C403-D548-8CDA-D4F5DC0D9639}"/>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8" name="Espace réservé du pied de page 4">
            <a:extLst>
              <a:ext uri="{FF2B5EF4-FFF2-40B4-BE49-F238E27FC236}">
                <a16:creationId xmlns:a16="http://schemas.microsoft.com/office/drawing/2014/main" id="{95C25022-0EDB-794C-AE88-3DF8278F609D}"/>
              </a:ext>
            </a:extLst>
          </p:cNvPr>
          <p:cNvSpPr>
            <a:spLocks noGrp="1"/>
          </p:cNvSpPr>
          <p:nvPr>
            <p:ph type="ftr" sz="quarter" idx="2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9" name="ZoneTexte 18">
            <a:extLst>
              <a:ext uri="{FF2B5EF4-FFF2-40B4-BE49-F238E27FC236}">
                <a16:creationId xmlns:a16="http://schemas.microsoft.com/office/drawing/2014/main" id="{619FAB4A-B1F1-E14F-B053-6D4CD0ACEE49}"/>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0" name="Espace réservé de la date 3">
            <a:extLst>
              <a:ext uri="{FF2B5EF4-FFF2-40B4-BE49-F238E27FC236}">
                <a16:creationId xmlns:a16="http://schemas.microsoft.com/office/drawing/2014/main" id="{B1CD8F68-B2A2-A343-A2FC-2AB696F681D5}"/>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40231978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gital 2">
    <p:spTree>
      <p:nvGrpSpPr>
        <p:cNvPr id="1" name=""/>
        <p:cNvGrpSpPr/>
        <p:nvPr/>
      </p:nvGrpSpPr>
      <p:grpSpPr>
        <a:xfrm>
          <a:off x="0" y="0"/>
          <a:ext cx="0" cy="0"/>
          <a:chOff x="0" y="0"/>
          <a:chExt cx="0" cy="0"/>
        </a:xfrm>
      </p:grpSpPr>
      <p:sp>
        <p:nvSpPr>
          <p:cNvPr id="10" name="Espace réservé du texte 3">
            <a:extLst>
              <a:ext uri="{FF2B5EF4-FFF2-40B4-BE49-F238E27FC236}">
                <a16:creationId xmlns:a16="http://schemas.microsoft.com/office/drawing/2014/main" id="{0FDE9BB9-B4DE-5B48-B576-84CCD684557F}"/>
              </a:ext>
            </a:extLst>
          </p:cNvPr>
          <p:cNvSpPr>
            <a:spLocks noGrp="1"/>
          </p:cNvSpPr>
          <p:nvPr>
            <p:ph type="body" sz="quarter" idx="13" hasCustomPrompt="1"/>
          </p:nvPr>
        </p:nvSpPr>
        <p:spPr>
          <a:xfrm>
            <a:off x="540325" y="1072796"/>
            <a:ext cx="520149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1" name="Titre 1">
            <a:extLst>
              <a:ext uri="{FF2B5EF4-FFF2-40B4-BE49-F238E27FC236}">
                <a16:creationId xmlns:a16="http://schemas.microsoft.com/office/drawing/2014/main" id="{2CEBF4D3-3139-3246-A635-07119D812B66}"/>
              </a:ext>
            </a:extLst>
          </p:cNvPr>
          <p:cNvSpPr>
            <a:spLocks noGrp="1"/>
          </p:cNvSpPr>
          <p:nvPr>
            <p:ph type="title" hasCustomPrompt="1"/>
          </p:nvPr>
        </p:nvSpPr>
        <p:spPr>
          <a:xfrm>
            <a:off x="540325" y="540327"/>
            <a:ext cx="520149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12" name="Espace réservé du texte 2">
            <a:extLst>
              <a:ext uri="{FF2B5EF4-FFF2-40B4-BE49-F238E27FC236}">
                <a16:creationId xmlns:a16="http://schemas.microsoft.com/office/drawing/2014/main" id="{C629FDC1-F86D-3640-BC7C-CED3D0A311E1}"/>
              </a:ext>
            </a:extLst>
          </p:cNvPr>
          <p:cNvSpPr>
            <a:spLocks noGrp="1"/>
          </p:cNvSpPr>
          <p:nvPr>
            <p:ph idx="14"/>
          </p:nvPr>
        </p:nvSpPr>
        <p:spPr>
          <a:xfrm>
            <a:off x="540325" y="1971784"/>
            <a:ext cx="5201497" cy="4049552"/>
          </a:xfrm>
          <a:prstGeom prst="rect">
            <a:avLst/>
          </a:prstGeom>
        </p:spPr>
        <p:txBody>
          <a:bodyPr vert="horz" lIns="0" tIns="45720" rIns="0" bIns="45720" rtlCol="0">
            <a:normAutofit/>
          </a:bodyPr>
          <a:lstStyle>
            <a:lvl1pPr>
              <a:defRPr>
                <a:solidFill>
                  <a:schemeClr val="tx1"/>
                </a:solidFill>
              </a:defRPr>
            </a:lvl1pPr>
          </a:lstStyle>
          <a:p>
            <a:pPr lvl="0"/>
            <a:r>
              <a:rPr lang="fr-FR" dirty="0"/>
              <a:t>Cliquez pour modifier les styles du texte du masque</a:t>
            </a:r>
          </a:p>
        </p:txBody>
      </p:sp>
      <p:grpSp>
        <p:nvGrpSpPr>
          <p:cNvPr id="17" name="Groupe 16">
            <a:extLst>
              <a:ext uri="{FF2B5EF4-FFF2-40B4-BE49-F238E27FC236}">
                <a16:creationId xmlns:a16="http://schemas.microsoft.com/office/drawing/2014/main" id="{1003A45B-D381-4741-8A97-09D2CB0E4032}"/>
              </a:ext>
            </a:extLst>
          </p:cNvPr>
          <p:cNvGrpSpPr/>
          <p:nvPr userDrawn="1"/>
        </p:nvGrpSpPr>
        <p:grpSpPr>
          <a:xfrm>
            <a:off x="7612509" y="540327"/>
            <a:ext cx="4039162" cy="6317670"/>
            <a:chOff x="2056838" y="924424"/>
            <a:chExt cx="4039162" cy="6317670"/>
          </a:xfrm>
          <a:effectLst>
            <a:outerShdw blurRad="165100" dist="38100" algn="l" rotWithShape="0">
              <a:prstClr val="black">
                <a:alpha val="40000"/>
              </a:prstClr>
            </a:outerShdw>
          </a:effectLst>
        </p:grpSpPr>
        <p:grpSp>
          <p:nvGrpSpPr>
            <p:cNvPr id="18" name="Groupe 17">
              <a:extLst>
                <a:ext uri="{FF2B5EF4-FFF2-40B4-BE49-F238E27FC236}">
                  <a16:creationId xmlns:a16="http://schemas.microsoft.com/office/drawing/2014/main" id="{344BC2E7-7B8A-354B-9627-1A75EB9CBF86}"/>
                </a:ext>
              </a:extLst>
            </p:cNvPr>
            <p:cNvGrpSpPr/>
            <p:nvPr/>
          </p:nvGrpSpPr>
          <p:grpSpPr>
            <a:xfrm>
              <a:off x="2091049" y="924424"/>
              <a:ext cx="3971387" cy="6317670"/>
              <a:chOff x="1744164" y="1083388"/>
              <a:chExt cx="3971387" cy="6317670"/>
            </a:xfrm>
          </p:grpSpPr>
          <p:sp>
            <p:nvSpPr>
              <p:cNvPr id="22" name="Rectangle : avec coins arrondis en haut 21">
                <a:extLst>
                  <a:ext uri="{FF2B5EF4-FFF2-40B4-BE49-F238E27FC236}">
                    <a16:creationId xmlns:a16="http://schemas.microsoft.com/office/drawing/2014/main" id="{AF9F5CAC-0BF2-2F46-8F56-EB674411B252}"/>
                  </a:ext>
                </a:extLst>
              </p:cNvPr>
              <p:cNvSpPr/>
              <p:nvPr/>
            </p:nvSpPr>
            <p:spPr>
              <a:xfrm>
                <a:off x="1744164" y="1083388"/>
                <a:ext cx="3971387" cy="6317670"/>
              </a:xfrm>
              <a:prstGeom prst="round2SameRect">
                <a:avLst>
                  <a:gd name="adj1" fmla="val 11649"/>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sp>
            <p:nvSpPr>
              <p:cNvPr id="23" name="Rectangle : avec coins arrondis en haut 22">
                <a:extLst>
                  <a:ext uri="{FF2B5EF4-FFF2-40B4-BE49-F238E27FC236}">
                    <a16:creationId xmlns:a16="http://schemas.microsoft.com/office/drawing/2014/main" id="{11FE96C7-60A2-6A4B-BC32-816948BF6FE0}"/>
                  </a:ext>
                </a:extLst>
              </p:cNvPr>
              <p:cNvSpPr/>
              <p:nvPr/>
            </p:nvSpPr>
            <p:spPr>
              <a:xfrm>
                <a:off x="3439344" y="1273637"/>
                <a:ext cx="581025" cy="85477"/>
              </a:xfrm>
              <a:prstGeom prst="round2SameRect">
                <a:avLst>
                  <a:gd name="adj1" fmla="val 50000"/>
                  <a:gd name="adj2" fmla="val 5000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grpSp>
        <p:sp>
          <p:nvSpPr>
            <p:cNvPr id="19" name="Rectangle : coins arrondis 18">
              <a:extLst>
                <a:ext uri="{FF2B5EF4-FFF2-40B4-BE49-F238E27FC236}">
                  <a16:creationId xmlns:a16="http://schemas.microsoft.com/office/drawing/2014/main" id="{CD585D61-F038-2348-8B9C-51820556C9CC}"/>
                </a:ext>
              </a:extLst>
            </p:cNvPr>
            <p:cNvSpPr/>
            <p:nvPr/>
          </p:nvSpPr>
          <p:spPr>
            <a:xfrm flipH="1">
              <a:off x="2056838" y="2078182"/>
              <a:ext cx="124624" cy="111843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sp>
          <p:nvSpPr>
            <p:cNvPr id="20" name="Rectangle : coins arrondis 19">
              <a:extLst>
                <a:ext uri="{FF2B5EF4-FFF2-40B4-BE49-F238E27FC236}">
                  <a16:creationId xmlns:a16="http://schemas.microsoft.com/office/drawing/2014/main" id="{A9BB6D5B-7039-2C42-9B97-1F61B1D091E1}"/>
                </a:ext>
              </a:extLst>
            </p:cNvPr>
            <p:cNvSpPr/>
            <p:nvPr/>
          </p:nvSpPr>
          <p:spPr>
            <a:xfrm flipH="1">
              <a:off x="2056838" y="3589548"/>
              <a:ext cx="124624" cy="64606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sp>
          <p:nvSpPr>
            <p:cNvPr id="21" name="Rectangle : coins arrondis 20">
              <a:extLst>
                <a:ext uri="{FF2B5EF4-FFF2-40B4-BE49-F238E27FC236}">
                  <a16:creationId xmlns:a16="http://schemas.microsoft.com/office/drawing/2014/main" id="{7B8BFBFB-3B88-D44F-8CAE-DA66BA89CB33}"/>
                </a:ext>
              </a:extLst>
            </p:cNvPr>
            <p:cNvSpPr/>
            <p:nvPr/>
          </p:nvSpPr>
          <p:spPr>
            <a:xfrm flipH="1">
              <a:off x="5971376" y="3083228"/>
              <a:ext cx="124624" cy="64606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grpSp>
      <p:sp>
        <p:nvSpPr>
          <p:cNvPr id="24" name="Espace réservé pour une image  3">
            <a:extLst>
              <a:ext uri="{FF2B5EF4-FFF2-40B4-BE49-F238E27FC236}">
                <a16:creationId xmlns:a16="http://schemas.microsoft.com/office/drawing/2014/main" id="{6505015F-2601-C740-8044-94DF9CCA8589}"/>
              </a:ext>
            </a:extLst>
          </p:cNvPr>
          <p:cNvSpPr>
            <a:spLocks noGrp="1"/>
          </p:cNvSpPr>
          <p:nvPr>
            <p:ph type="pic" sz="quarter" idx="23"/>
          </p:nvPr>
        </p:nvSpPr>
        <p:spPr>
          <a:xfrm>
            <a:off x="7749067" y="944639"/>
            <a:ext cx="3766689" cy="5913358"/>
          </a:xfrm>
          <a:prstGeom prst="round2SameRect">
            <a:avLst>
              <a:gd name="adj1" fmla="val 7279"/>
              <a:gd name="adj2" fmla="val 0"/>
            </a:avLst>
          </a:prstGeom>
          <a:solidFill>
            <a:schemeClr val="bg1">
              <a:lumMod val="85000"/>
            </a:schemeClr>
          </a:solidFill>
        </p:spPr>
        <p:txBody>
          <a:bodyPr/>
          <a:lstStyle>
            <a:lvl1pPr algn="ctr">
              <a:defRPr sz="2200"/>
            </a:lvl1pPr>
          </a:lstStyle>
          <a:p>
            <a:endParaRPr lang="fr-FR" dirty="0"/>
          </a:p>
        </p:txBody>
      </p:sp>
      <p:sp>
        <p:nvSpPr>
          <p:cNvPr id="25" name="Espace réservé du numéro de diapositive 2">
            <a:extLst>
              <a:ext uri="{FF2B5EF4-FFF2-40B4-BE49-F238E27FC236}">
                <a16:creationId xmlns:a16="http://schemas.microsoft.com/office/drawing/2014/main" id="{B46F677C-3348-4848-90CB-19120E5C30A5}"/>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26" name="Espace réservé du pied de page 4">
            <a:extLst>
              <a:ext uri="{FF2B5EF4-FFF2-40B4-BE49-F238E27FC236}">
                <a16:creationId xmlns:a16="http://schemas.microsoft.com/office/drawing/2014/main" id="{CF4E1D41-9238-6347-9A35-E41440A14927}"/>
              </a:ext>
            </a:extLst>
          </p:cNvPr>
          <p:cNvSpPr>
            <a:spLocks noGrp="1"/>
          </p:cNvSpPr>
          <p:nvPr>
            <p:ph type="ftr" sz="quarter" idx="2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7" name="ZoneTexte 26">
            <a:extLst>
              <a:ext uri="{FF2B5EF4-FFF2-40B4-BE49-F238E27FC236}">
                <a16:creationId xmlns:a16="http://schemas.microsoft.com/office/drawing/2014/main" id="{7B98A1B8-4FBF-9543-8BF8-E55162F123E8}"/>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8" name="Espace réservé de la date 3">
            <a:extLst>
              <a:ext uri="{FF2B5EF4-FFF2-40B4-BE49-F238E27FC236}">
                <a16:creationId xmlns:a16="http://schemas.microsoft.com/office/drawing/2014/main" id="{F22BE824-6301-1B4B-9ED1-14797F32A97B}"/>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42689322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Digital 3">
    <p:spTree>
      <p:nvGrpSpPr>
        <p:cNvPr id="1" name=""/>
        <p:cNvGrpSpPr/>
        <p:nvPr/>
      </p:nvGrpSpPr>
      <p:grpSpPr>
        <a:xfrm>
          <a:off x="0" y="0"/>
          <a:ext cx="0" cy="0"/>
          <a:chOff x="0" y="0"/>
          <a:chExt cx="0" cy="0"/>
        </a:xfrm>
      </p:grpSpPr>
      <p:sp>
        <p:nvSpPr>
          <p:cNvPr id="10" name="Espace réservé du texte 3">
            <a:extLst>
              <a:ext uri="{FF2B5EF4-FFF2-40B4-BE49-F238E27FC236}">
                <a16:creationId xmlns:a16="http://schemas.microsoft.com/office/drawing/2014/main" id="{0FDE9BB9-B4DE-5B48-B576-84CCD684557F}"/>
              </a:ext>
            </a:extLst>
          </p:cNvPr>
          <p:cNvSpPr>
            <a:spLocks noGrp="1"/>
          </p:cNvSpPr>
          <p:nvPr>
            <p:ph type="body" sz="quarter" idx="13" hasCustomPrompt="1"/>
          </p:nvPr>
        </p:nvSpPr>
        <p:spPr>
          <a:xfrm>
            <a:off x="540326" y="1072796"/>
            <a:ext cx="4662296"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1" name="Titre 1">
            <a:extLst>
              <a:ext uri="{FF2B5EF4-FFF2-40B4-BE49-F238E27FC236}">
                <a16:creationId xmlns:a16="http://schemas.microsoft.com/office/drawing/2014/main" id="{2CEBF4D3-3139-3246-A635-07119D812B66}"/>
              </a:ext>
            </a:extLst>
          </p:cNvPr>
          <p:cNvSpPr>
            <a:spLocks noGrp="1"/>
          </p:cNvSpPr>
          <p:nvPr>
            <p:ph type="title" hasCustomPrompt="1"/>
          </p:nvPr>
        </p:nvSpPr>
        <p:spPr>
          <a:xfrm>
            <a:off x="540326" y="540327"/>
            <a:ext cx="4662296"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12" name="Espace réservé du texte 2">
            <a:extLst>
              <a:ext uri="{FF2B5EF4-FFF2-40B4-BE49-F238E27FC236}">
                <a16:creationId xmlns:a16="http://schemas.microsoft.com/office/drawing/2014/main" id="{C629FDC1-F86D-3640-BC7C-CED3D0A311E1}"/>
              </a:ext>
            </a:extLst>
          </p:cNvPr>
          <p:cNvSpPr>
            <a:spLocks noGrp="1"/>
          </p:cNvSpPr>
          <p:nvPr>
            <p:ph idx="14"/>
          </p:nvPr>
        </p:nvSpPr>
        <p:spPr>
          <a:xfrm>
            <a:off x="540326" y="1971784"/>
            <a:ext cx="4662296" cy="4049552"/>
          </a:xfrm>
          <a:prstGeom prst="rect">
            <a:avLst/>
          </a:prstGeom>
        </p:spPr>
        <p:txBody>
          <a:bodyPr vert="horz" lIns="0" tIns="45720" rIns="0" bIns="45720" rtlCol="0">
            <a:normAutofit/>
          </a:bodyPr>
          <a:lstStyle>
            <a:lvl1pPr>
              <a:defRPr>
                <a:solidFill>
                  <a:schemeClr val="tx1"/>
                </a:solidFill>
              </a:defRPr>
            </a:lvl1pPr>
          </a:lstStyle>
          <a:p>
            <a:pPr lvl="0"/>
            <a:r>
              <a:rPr lang="fr-FR" dirty="0"/>
              <a:t>Cliquez pour modifier les styles du texte du masque</a:t>
            </a:r>
          </a:p>
        </p:txBody>
      </p:sp>
      <p:grpSp>
        <p:nvGrpSpPr>
          <p:cNvPr id="17" name="Groupe 16">
            <a:extLst>
              <a:ext uri="{FF2B5EF4-FFF2-40B4-BE49-F238E27FC236}">
                <a16:creationId xmlns:a16="http://schemas.microsoft.com/office/drawing/2014/main" id="{71F4A99E-1F3E-D044-9810-B580ACCFA487}"/>
              </a:ext>
            </a:extLst>
          </p:cNvPr>
          <p:cNvGrpSpPr/>
          <p:nvPr userDrawn="1"/>
        </p:nvGrpSpPr>
        <p:grpSpPr>
          <a:xfrm>
            <a:off x="5514533" y="1157138"/>
            <a:ext cx="6677465" cy="4864198"/>
            <a:chOff x="5514533" y="881560"/>
            <a:chExt cx="6677465" cy="4864198"/>
          </a:xfrm>
          <a:effectLst>
            <a:outerShdw blurRad="152400" dist="38100" algn="l" rotWithShape="0">
              <a:prstClr val="black">
                <a:alpha val="40000"/>
              </a:prstClr>
            </a:outerShdw>
          </a:effectLst>
        </p:grpSpPr>
        <p:sp>
          <p:nvSpPr>
            <p:cNvPr id="18" name="Rectangle : avec coin arrondi 17">
              <a:extLst>
                <a:ext uri="{FF2B5EF4-FFF2-40B4-BE49-F238E27FC236}">
                  <a16:creationId xmlns:a16="http://schemas.microsoft.com/office/drawing/2014/main" id="{CE23C66F-A6C2-124F-8C1F-9A5AA7CE6920}"/>
                </a:ext>
              </a:extLst>
            </p:cNvPr>
            <p:cNvSpPr/>
            <p:nvPr/>
          </p:nvSpPr>
          <p:spPr>
            <a:xfrm flipH="1">
              <a:off x="5514533" y="881560"/>
              <a:ext cx="6677465" cy="4864198"/>
            </a:xfrm>
            <a:prstGeom prst="round1Rect">
              <a:avLst>
                <a:gd name="adj" fmla="val 15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grpSp>
          <p:nvGrpSpPr>
            <p:cNvPr id="19" name="Groupe 18">
              <a:extLst>
                <a:ext uri="{FF2B5EF4-FFF2-40B4-BE49-F238E27FC236}">
                  <a16:creationId xmlns:a16="http://schemas.microsoft.com/office/drawing/2014/main" id="{9012417A-C242-7344-91E7-3DD90D229DF8}"/>
                </a:ext>
              </a:extLst>
            </p:cNvPr>
            <p:cNvGrpSpPr/>
            <p:nvPr/>
          </p:nvGrpSpPr>
          <p:grpSpPr>
            <a:xfrm>
              <a:off x="5615462" y="980282"/>
              <a:ext cx="455736" cy="89693"/>
              <a:chOff x="5615462" y="980282"/>
              <a:chExt cx="455736" cy="89693"/>
            </a:xfrm>
          </p:grpSpPr>
          <p:sp>
            <p:nvSpPr>
              <p:cNvPr id="20" name="Ellipse 19">
                <a:extLst>
                  <a:ext uri="{FF2B5EF4-FFF2-40B4-BE49-F238E27FC236}">
                    <a16:creationId xmlns:a16="http://schemas.microsoft.com/office/drawing/2014/main" id="{65338E14-34B9-2544-A1E0-7BF1B6BD15BB}"/>
                  </a:ext>
                </a:extLst>
              </p:cNvPr>
              <p:cNvSpPr>
                <a:spLocks noChangeAspect="1"/>
              </p:cNvSpPr>
              <p:nvPr/>
            </p:nvSpPr>
            <p:spPr>
              <a:xfrm>
                <a:off x="5615462" y="980282"/>
                <a:ext cx="89693" cy="8969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sp>
            <p:nvSpPr>
              <p:cNvPr id="21" name="Ellipse 20">
                <a:extLst>
                  <a:ext uri="{FF2B5EF4-FFF2-40B4-BE49-F238E27FC236}">
                    <a16:creationId xmlns:a16="http://schemas.microsoft.com/office/drawing/2014/main" id="{96720464-60D8-504B-B961-39DF4912DBEA}"/>
                  </a:ext>
                </a:extLst>
              </p:cNvPr>
              <p:cNvSpPr>
                <a:spLocks noChangeAspect="1"/>
              </p:cNvSpPr>
              <p:nvPr/>
            </p:nvSpPr>
            <p:spPr>
              <a:xfrm>
                <a:off x="5798484" y="980282"/>
                <a:ext cx="89693" cy="8969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sp>
            <p:nvSpPr>
              <p:cNvPr id="22" name="Ellipse 21">
                <a:extLst>
                  <a:ext uri="{FF2B5EF4-FFF2-40B4-BE49-F238E27FC236}">
                    <a16:creationId xmlns:a16="http://schemas.microsoft.com/office/drawing/2014/main" id="{671F922D-C4B2-8F45-97B3-CE954CD08C64}"/>
                  </a:ext>
                </a:extLst>
              </p:cNvPr>
              <p:cNvSpPr>
                <a:spLocks noChangeAspect="1"/>
              </p:cNvSpPr>
              <p:nvPr/>
            </p:nvSpPr>
            <p:spPr>
              <a:xfrm>
                <a:off x="5981505" y="980282"/>
                <a:ext cx="89693" cy="8969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err="1">
                  <a:latin typeface="Source Sans Pro" panose="020B0503030403020204" pitchFamily="34" charset="77"/>
                </a:endParaRPr>
              </a:p>
            </p:txBody>
          </p:sp>
        </p:grpSp>
      </p:grpSp>
      <p:sp>
        <p:nvSpPr>
          <p:cNvPr id="23" name="Espace réservé pour une image  3">
            <a:extLst>
              <a:ext uri="{FF2B5EF4-FFF2-40B4-BE49-F238E27FC236}">
                <a16:creationId xmlns:a16="http://schemas.microsoft.com/office/drawing/2014/main" id="{AB67DC07-154A-E840-9FC3-4A1E9282D71C}"/>
              </a:ext>
            </a:extLst>
          </p:cNvPr>
          <p:cNvSpPr>
            <a:spLocks noGrp="1"/>
          </p:cNvSpPr>
          <p:nvPr>
            <p:ph type="pic" sz="quarter" idx="23"/>
          </p:nvPr>
        </p:nvSpPr>
        <p:spPr>
          <a:xfrm>
            <a:off x="5551073" y="1444275"/>
            <a:ext cx="6640927" cy="4539079"/>
          </a:xfrm>
          <a:prstGeom prst="rect">
            <a:avLst/>
          </a:prstGeom>
          <a:solidFill>
            <a:schemeClr val="bg1">
              <a:lumMod val="85000"/>
            </a:schemeClr>
          </a:solidFill>
        </p:spPr>
        <p:txBody>
          <a:bodyPr/>
          <a:lstStyle>
            <a:lvl1pPr algn="ctr">
              <a:defRPr sz="2200"/>
            </a:lvl1pPr>
          </a:lstStyle>
          <a:p>
            <a:endParaRPr lang="fr-FR" dirty="0"/>
          </a:p>
        </p:txBody>
      </p:sp>
      <p:sp>
        <p:nvSpPr>
          <p:cNvPr id="24" name="Espace réservé du numéro de diapositive 2">
            <a:extLst>
              <a:ext uri="{FF2B5EF4-FFF2-40B4-BE49-F238E27FC236}">
                <a16:creationId xmlns:a16="http://schemas.microsoft.com/office/drawing/2014/main" id="{7D214751-1871-274E-A734-3DF50C82344F}"/>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25" name="Espace réservé du pied de page 4">
            <a:extLst>
              <a:ext uri="{FF2B5EF4-FFF2-40B4-BE49-F238E27FC236}">
                <a16:creationId xmlns:a16="http://schemas.microsoft.com/office/drawing/2014/main" id="{7ED5FD74-E9B0-054E-AA23-33494F152D11}"/>
              </a:ext>
            </a:extLst>
          </p:cNvPr>
          <p:cNvSpPr>
            <a:spLocks noGrp="1"/>
          </p:cNvSpPr>
          <p:nvPr>
            <p:ph type="ftr" sz="quarter" idx="2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26" name="ZoneTexte 25">
            <a:extLst>
              <a:ext uri="{FF2B5EF4-FFF2-40B4-BE49-F238E27FC236}">
                <a16:creationId xmlns:a16="http://schemas.microsoft.com/office/drawing/2014/main" id="{D62649EA-FC22-9C45-A358-017542805B39}"/>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27" name="Espace réservé de la date 3">
            <a:extLst>
              <a:ext uri="{FF2B5EF4-FFF2-40B4-BE49-F238E27FC236}">
                <a16:creationId xmlns:a16="http://schemas.microsoft.com/office/drawing/2014/main" id="{207E6853-BE77-DE41-AB98-B5C6EA5A061F}"/>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7588193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igital 4">
    <p:spTree>
      <p:nvGrpSpPr>
        <p:cNvPr id="1" name=""/>
        <p:cNvGrpSpPr/>
        <p:nvPr/>
      </p:nvGrpSpPr>
      <p:grpSpPr>
        <a:xfrm>
          <a:off x="0" y="0"/>
          <a:ext cx="0" cy="0"/>
          <a:chOff x="0" y="0"/>
          <a:chExt cx="0" cy="0"/>
        </a:xfrm>
      </p:grpSpPr>
      <p:sp>
        <p:nvSpPr>
          <p:cNvPr id="10" name="Espace réservé du texte 3">
            <a:extLst>
              <a:ext uri="{FF2B5EF4-FFF2-40B4-BE49-F238E27FC236}">
                <a16:creationId xmlns:a16="http://schemas.microsoft.com/office/drawing/2014/main" id="{0FDE9BB9-B4DE-5B48-B576-84CCD684557F}"/>
              </a:ext>
            </a:extLst>
          </p:cNvPr>
          <p:cNvSpPr>
            <a:spLocks noGrp="1"/>
          </p:cNvSpPr>
          <p:nvPr>
            <p:ph type="body" sz="quarter" idx="13" hasCustomPrompt="1"/>
          </p:nvPr>
        </p:nvSpPr>
        <p:spPr>
          <a:xfrm>
            <a:off x="540325" y="1072796"/>
            <a:ext cx="11111346"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1" name="Titre 1">
            <a:extLst>
              <a:ext uri="{FF2B5EF4-FFF2-40B4-BE49-F238E27FC236}">
                <a16:creationId xmlns:a16="http://schemas.microsoft.com/office/drawing/2014/main" id="{2CEBF4D3-3139-3246-A635-07119D812B66}"/>
              </a:ext>
            </a:extLst>
          </p:cNvPr>
          <p:cNvSpPr>
            <a:spLocks noGrp="1"/>
          </p:cNvSpPr>
          <p:nvPr>
            <p:ph type="title" hasCustomPrompt="1"/>
          </p:nvPr>
        </p:nvSpPr>
        <p:spPr>
          <a:xfrm>
            <a:off x="540325" y="540327"/>
            <a:ext cx="11111346"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12" name="Espace réservé du texte 2">
            <a:extLst>
              <a:ext uri="{FF2B5EF4-FFF2-40B4-BE49-F238E27FC236}">
                <a16:creationId xmlns:a16="http://schemas.microsoft.com/office/drawing/2014/main" id="{C629FDC1-F86D-3640-BC7C-CED3D0A311E1}"/>
              </a:ext>
            </a:extLst>
          </p:cNvPr>
          <p:cNvSpPr>
            <a:spLocks noGrp="1"/>
          </p:cNvSpPr>
          <p:nvPr>
            <p:ph idx="14"/>
          </p:nvPr>
        </p:nvSpPr>
        <p:spPr>
          <a:xfrm>
            <a:off x="540326" y="1971784"/>
            <a:ext cx="3695344" cy="4049552"/>
          </a:xfrm>
          <a:prstGeom prst="rect">
            <a:avLst/>
          </a:prstGeom>
        </p:spPr>
        <p:txBody>
          <a:bodyPr vert="horz" lIns="0" tIns="45720" rIns="0" bIns="45720" rtlCol="0">
            <a:normAutofit/>
          </a:bodyPr>
          <a:lstStyle>
            <a:lvl1pPr>
              <a:defRPr>
                <a:solidFill>
                  <a:schemeClr val="tx1"/>
                </a:solidFill>
              </a:defRPr>
            </a:lvl1pPr>
          </a:lstStyle>
          <a:p>
            <a:pPr lvl="0"/>
            <a:r>
              <a:rPr lang="fr-FR" dirty="0"/>
              <a:t>Cliquez pour modifier les styles du texte du masque</a:t>
            </a:r>
          </a:p>
        </p:txBody>
      </p:sp>
      <p:sp>
        <p:nvSpPr>
          <p:cNvPr id="17" name="Espace réservé pour une image  3">
            <a:extLst>
              <a:ext uri="{FF2B5EF4-FFF2-40B4-BE49-F238E27FC236}">
                <a16:creationId xmlns:a16="http://schemas.microsoft.com/office/drawing/2014/main" id="{394AD8C7-0486-F144-95E1-F76608921081}"/>
              </a:ext>
            </a:extLst>
          </p:cNvPr>
          <p:cNvSpPr>
            <a:spLocks noGrp="1"/>
          </p:cNvSpPr>
          <p:nvPr>
            <p:ph type="pic" sz="quarter" idx="23"/>
          </p:nvPr>
        </p:nvSpPr>
        <p:spPr>
          <a:xfrm>
            <a:off x="6427647" y="2290460"/>
            <a:ext cx="4258704" cy="2404106"/>
          </a:xfrm>
          <a:prstGeom prst="rect">
            <a:avLst/>
          </a:prstGeom>
          <a:solidFill>
            <a:schemeClr val="bg1">
              <a:lumMod val="85000"/>
            </a:schemeClr>
          </a:solidFill>
        </p:spPr>
        <p:txBody>
          <a:bodyPr/>
          <a:lstStyle>
            <a:lvl1pPr algn="ctr">
              <a:defRPr sz="2200"/>
            </a:lvl1pPr>
          </a:lstStyle>
          <a:p>
            <a:endParaRPr lang="fr-FR" dirty="0"/>
          </a:p>
        </p:txBody>
      </p:sp>
      <p:sp>
        <p:nvSpPr>
          <p:cNvPr id="18" name="Espace réservé pour une image  3">
            <a:extLst>
              <a:ext uri="{FF2B5EF4-FFF2-40B4-BE49-F238E27FC236}">
                <a16:creationId xmlns:a16="http://schemas.microsoft.com/office/drawing/2014/main" id="{41F1CDE7-447E-CD4B-86F7-C61CF7499330}"/>
              </a:ext>
            </a:extLst>
          </p:cNvPr>
          <p:cNvSpPr>
            <a:spLocks noGrp="1"/>
          </p:cNvSpPr>
          <p:nvPr>
            <p:ph type="pic" sz="quarter" idx="53"/>
          </p:nvPr>
        </p:nvSpPr>
        <p:spPr>
          <a:xfrm>
            <a:off x="4594534" y="3211093"/>
            <a:ext cx="2421728" cy="1764523"/>
          </a:xfrm>
          <a:prstGeom prst="rect">
            <a:avLst/>
          </a:prstGeom>
          <a:solidFill>
            <a:schemeClr val="bg1">
              <a:lumMod val="85000"/>
            </a:schemeClr>
          </a:solidFill>
        </p:spPr>
        <p:txBody>
          <a:bodyPr/>
          <a:lstStyle>
            <a:lvl1pPr algn="ctr">
              <a:defRPr sz="2200"/>
            </a:lvl1pPr>
          </a:lstStyle>
          <a:p>
            <a:endParaRPr lang="fr-FR" dirty="0"/>
          </a:p>
        </p:txBody>
      </p:sp>
      <p:sp>
        <p:nvSpPr>
          <p:cNvPr id="19" name="Espace réservé pour une image  3">
            <a:extLst>
              <a:ext uri="{FF2B5EF4-FFF2-40B4-BE49-F238E27FC236}">
                <a16:creationId xmlns:a16="http://schemas.microsoft.com/office/drawing/2014/main" id="{08EF8766-92CC-4643-9DB5-76FDACA13E07}"/>
              </a:ext>
            </a:extLst>
          </p:cNvPr>
          <p:cNvSpPr>
            <a:spLocks noGrp="1"/>
          </p:cNvSpPr>
          <p:nvPr>
            <p:ph type="pic" sz="quarter" idx="54"/>
          </p:nvPr>
        </p:nvSpPr>
        <p:spPr>
          <a:xfrm>
            <a:off x="10461440" y="3321058"/>
            <a:ext cx="1190231" cy="2468571"/>
          </a:xfrm>
          <a:prstGeom prst="roundRect">
            <a:avLst>
              <a:gd name="adj" fmla="val 6805"/>
            </a:avLst>
          </a:prstGeom>
          <a:solidFill>
            <a:schemeClr val="bg1">
              <a:lumMod val="85000"/>
            </a:schemeClr>
          </a:solidFill>
        </p:spPr>
        <p:txBody>
          <a:bodyPr/>
          <a:lstStyle>
            <a:lvl1pPr algn="ctr">
              <a:defRPr sz="2200"/>
            </a:lvl1pPr>
          </a:lstStyle>
          <a:p>
            <a:endParaRPr lang="fr-FR" dirty="0"/>
          </a:p>
        </p:txBody>
      </p:sp>
      <p:sp>
        <p:nvSpPr>
          <p:cNvPr id="13" name="Espace réservé du numéro de diapositive 2">
            <a:extLst>
              <a:ext uri="{FF2B5EF4-FFF2-40B4-BE49-F238E27FC236}">
                <a16:creationId xmlns:a16="http://schemas.microsoft.com/office/drawing/2014/main" id="{2D52CC41-57B4-7246-A3F6-16367F047058}"/>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4" name="Espace réservé du pied de page 4">
            <a:extLst>
              <a:ext uri="{FF2B5EF4-FFF2-40B4-BE49-F238E27FC236}">
                <a16:creationId xmlns:a16="http://schemas.microsoft.com/office/drawing/2014/main" id="{DB816C39-8185-7D44-AAD3-050390318FA8}"/>
              </a:ext>
            </a:extLst>
          </p:cNvPr>
          <p:cNvSpPr>
            <a:spLocks noGrp="1"/>
          </p:cNvSpPr>
          <p:nvPr>
            <p:ph type="ftr" sz="quarter" idx="55"/>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5" name="ZoneTexte 14">
            <a:extLst>
              <a:ext uri="{FF2B5EF4-FFF2-40B4-BE49-F238E27FC236}">
                <a16:creationId xmlns:a16="http://schemas.microsoft.com/office/drawing/2014/main" id="{F58D88C7-94F8-AE4B-B184-38DE95F81870}"/>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6" name="Espace réservé de la date 3">
            <a:extLst>
              <a:ext uri="{FF2B5EF4-FFF2-40B4-BE49-F238E27FC236}">
                <a16:creationId xmlns:a16="http://schemas.microsoft.com/office/drawing/2014/main" id="{5E6D1D0C-9084-6444-997B-0C3E643E4279}"/>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29305479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re seul 1">
    <p:bg>
      <p:bgPr>
        <a:solidFill>
          <a:schemeClr val="accent2"/>
        </a:solidFill>
        <a:effectLst/>
      </p:bgPr>
    </p:bg>
    <p:spTree>
      <p:nvGrpSpPr>
        <p:cNvPr id="1" name=""/>
        <p:cNvGrpSpPr/>
        <p:nvPr/>
      </p:nvGrpSpPr>
      <p:grpSpPr>
        <a:xfrm>
          <a:off x="0" y="0"/>
          <a:ext cx="0" cy="0"/>
          <a:chOff x="0" y="0"/>
          <a:chExt cx="0" cy="0"/>
        </a:xfrm>
      </p:grpSpPr>
      <p:sp>
        <p:nvSpPr>
          <p:cNvPr id="11" name="Espace réservé du texte 3">
            <a:extLst>
              <a:ext uri="{FF2B5EF4-FFF2-40B4-BE49-F238E27FC236}">
                <a16:creationId xmlns:a16="http://schemas.microsoft.com/office/drawing/2014/main" id="{B3961E6E-9D84-2548-81A2-D8422B7E9174}"/>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13" name="Titre 1">
            <a:extLst>
              <a:ext uri="{FF2B5EF4-FFF2-40B4-BE49-F238E27FC236}">
                <a16:creationId xmlns:a16="http://schemas.microsoft.com/office/drawing/2014/main" id="{69C22713-7939-D64B-AEF9-46B2759ED795}"/>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bg1"/>
                </a:solidFill>
                <a:latin typeface="Paris2024" panose="02010503030201020103" pitchFamily="2" charset="0"/>
                <a:ea typeface="+mj-ea"/>
                <a:cs typeface="+mj-cs"/>
              </a:defRPr>
            </a:lvl1pPr>
          </a:lstStyle>
          <a:p>
            <a:r>
              <a:rPr lang="fr-FR" dirty="0"/>
              <a:t>titre</a:t>
            </a:r>
          </a:p>
        </p:txBody>
      </p:sp>
      <p:sp>
        <p:nvSpPr>
          <p:cNvPr id="8" name="Espace réservé du numéro de diapositive 2">
            <a:extLst>
              <a:ext uri="{FF2B5EF4-FFF2-40B4-BE49-F238E27FC236}">
                <a16:creationId xmlns:a16="http://schemas.microsoft.com/office/drawing/2014/main" id="{55F4BAAB-9AE5-0041-9B3E-C680B823DFC7}"/>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2" name="Espace réservé du pied de page 4">
            <a:extLst>
              <a:ext uri="{FF2B5EF4-FFF2-40B4-BE49-F238E27FC236}">
                <a16:creationId xmlns:a16="http://schemas.microsoft.com/office/drawing/2014/main" id="{43638833-EB46-5143-82C8-64F8FCC0E3A1}"/>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4" name="ZoneTexte 13">
            <a:extLst>
              <a:ext uri="{FF2B5EF4-FFF2-40B4-BE49-F238E27FC236}">
                <a16:creationId xmlns:a16="http://schemas.microsoft.com/office/drawing/2014/main" id="{DC41D0DE-5FA7-BF4E-9FBE-1BE6CCA1FD28}"/>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5" name="Espace réservé de la date 3">
            <a:extLst>
              <a:ext uri="{FF2B5EF4-FFF2-40B4-BE49-F238E27FC236}">
                <a16:creationId xmlns:a16="http://schemas.microsoft.com/office/drawing/2014/main" id="{E483C6A9-4124-A543-9D31-540F0B363C88}"/>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23945333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re seul 2">
    <p:spTree>
      <p:nvGrpSpPr>
        <p:cNvPr id="1" name=""/>
        <p:cNvGrpSpPr/>
        <p:nvPr/>
      </p:nvGrpSpPr>
      <p:grpSpPr>
        <a:xfrm>
          <a:off x="0" y="0"/>
          <a:ext cx="0" cy="0"/>
          <a:chOff x="0" y="0"/>
          <a:chExt cx="0" cy="0"/>
        </a:xfrm>
      </p:grpSpPr>
      <p:sp>
        <p:nvSpPr>
          <p:cNvPr id="7" name="Espace réservé du texte 3">
            <a:extLst>
              <a:ext uri="{FF2B5EF4-FFF2-40B4-BE49-F238E27FC236}">
                <a16:creationId xmlns:a16="http://schemas.microsoft.com/office/drawing/2014/main" id="{944F1F5F-8453-7940-8F32-239809C749E8}"/>
              </a:ext>
            </a:extLst>
          </p:cNvPr>
          <p:cNvSpPr>
            <a:spLocks noGrp="1"/>
          </p:cNvSpPr>
          <p:nvPr>
            <p:ph type="body" sz="quarter" idx="13" hasCustomPrompt="1"/>
          </p:nvPr>
        </p:nvSpPr>
        <p:spPr>
          <a:xfrm>
            <a:off x="540325" y="1072796"/>
            <a:ext cx="11111347" cy="512851"/>
          </a:xfrm>
          <a:prstGeom prst="rect">
            <a:avLst/>
          </a:prstGeom>
        </p:spPr>
        <p:txBody>
          <a:bodyPr anchor="t">
            <a:normAutofit/>
          </a:bodyPr>
          <a:lstStyle>
            <a:lvl1pPr>
              <a:lnSpc>
                <a:spcPct val="80000"/>
              </a:lnSpc>
              <a:spcAft>
                <a:spcPts val="600"/>
              </a:spcAft>
              <a:defRPr sz="2400" b="1" i="0" cap="none" baseline="0">
                <a:solidFill>
                  <a:schemeClr val="accent3"/>
                </a:solidFill>
                <a:latin typeface="Paris2024 Semibold" panose="02010503030201020103" pitchFamily="2" charset="0"/>
              </a:defRPr>
            </a:lvl1pPr>
          </a:lstStyle>
          <a:p>
            <a:pPr lvl="0"/>
            <a:r>
              <a:rPr lang="fr-FR" dirty="0"/>
              <a:t>Sous-titre</a:t>
            </a:r>
          </a:p>
        </p:txBody>
      </p:sp>
      <p:sp>
        <p:nvSpPr>
          <p:cNvPr id="9" name="Titre 1">
            <a:extLst>
              <a:ext uri="{FF2B5EF4-FFF2-40B4-BE49-F238E27FC236}">
                <a16:creationId xmlns:a16="http://schemas.microsoft.com/office/drawing/2014/main" id="{D36D4D05-C830-F94A-AFE5-05416E0934FF}"/>
              </a:ext>
            </a:extLst>
          </p:cNvPr>
          <p:cNvSpPr>
            <a:spLocks noGrp="1"/>
          </p:cNvSpPr>
          <p:nvPr>
            <p:ph type="title" hasCustomPrompt="1"/>
          </p:nvPr>
        </p:nvSpPr>
        <p:spPr>
          <a:xfrm>
            <a:off x="540325" y="540327"/>
            <a:ext cx="11111347" cy="512851"/>
          </a:xfrm>
        </p:spPr>
        <p:txBody>
          <a:bodyPr/>
          <a:lstStyle>
            <a:lvl1pPr>
              <a:defRPr lang="fr-FR" sz="3600" b="1" i="0" kern="1200" cap="all" baseline="0" dirty="0">
                <a:solidFill>
                  <a:schemeClr val="accent2"/>
                </a:solidFill>
                <a:latin typeface="Paris2024" panose="02010503030201020103" pitchFamily="2" charset="0"/>
                <a:ea typeface="+mj-ea"/>
                <a:cs typeface="+mj-cs"/>
              </a:defRPr>
            </a:lvl1pPr>
          </a:lstStyle>
          <a:p>
            <a:r>
              <a:rPr lang="fr-FR" dirty="0"/>
              <a:t>titre</a:t>
            </a:r>
          </a:p>
        </p:txBody>
      </p:sp>
      <p:sp>
        <p:nvSpPr>
          <p:cNvPr id="8" name="Espace réservé du numéro de diapositive 2">
            <a:extLst>
              <a:ext uri="{FF2B5EF4-FFF2-40B4-BE49-F238E27FC236}">
                <a16:creationId xmlns:a16="http://schemas.microsoft.com/office/drawing/2014/main" id="{CEC54E53-94B4-854A-BC3F-3149298AB292}"/>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0" name="Espace réservé du pied de page 4">
            <a:extLst>
              <a:ext uri="{FF2B5EF4-FFF2-40B4-BE49-F238E27FC236}">
                <a16:creationId xmlns:a16="http://schemas.microsoft.com/office/drawing/2014/main" id="{A5591C97-3865-4D4B-A2EB-BE221575219B}"/>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11" name="ZoneTexte 10">
            <a:extLst>
              <a:ext uri="{FF2B5EF4-FFF2-40B4-BE49-F238E27FC236}">
                <a16:creationId xmlns:a16="http://schemas.microsoft.com/office/drawing/2014/main" id="{BCEE97EC-47E6-A442-A930-E21C87493F1B}"/>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13" name="Espace réservé de la date 3">
            <a:extLst>
              <a:ext uri="{FF2B5EF4-FFF2-40B4-BE49-F238E27FC236}">
                <a16:creationId xmlns:a16="http://schemas.microsoft.com/office/drawing/2014/main" id="{BF8D8F40-D2D4-5144-9230-0DBAFE58F149}"/>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810892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itre 1">
    <p:bg>
      <p:bgPr>
        <a:solidFill>
          <a:schemeClr val="accent5"/>
        </a:solidFill>
        <a:effectLst/>
      </p:bgPr>
    </p:bg>
    <p:spTree>
      <p:nvGrpSpPr>
        <p:cNvPr id="1" name=""/>
        <p:cNvGrpSpPr/>
        <p:nvPr/>
      </p:nvGrpSpPr>
      <p:grpSpPr>
        <a:xfrm>
          <a:off x="0" y="0"/>
          <a:ext cx="0" cy="0"/>
          <a:chOff x="0" y="0"/>
          <a:chExt cx="0" cy="0"/>
        </a:xfrm>
      </p:grpSpPr>
      <p:sp>
        <p:nvSpPr>
          <p:cNvPr id="19" name="Forme libre 18">
            <a:extLst>
              <a:ext uri="{FF2B5EF4-FFF2-40B4-BE49-F238E27FC236}">
                <a16:creationId xmlns:a16="http://schemas.microsoft.com/office/drawing/2014/main" id="{C4E61095-24CD-4B4F-8AF4-4116A1AC274A}"/>
              </a:ext>
            </a:extLst>
          </p:cNvPr>
          <p:cNvSpPr/>
          <p:nvPr userDrawn="1"/>
        </p:nvSpPr>
        <p:spPr>
          <a:xfrm rot="830543">
            <a:off x="3789489" y="4614646"/>
            <a:ext cx="6305422" cy="3041814"/>
          </a:xfrm>
          <a:custGeom>
            <a:avLst/>
            <a:gdLst>
              <a:gd name="connsiteX0" fmla="*/ 0 w 6305422"/>
              <a:gd name="connsiteY0" fmla="*/ 0 h 3041814"/>
              <a:gd name="connsiteX1" fmla="*/ 6305421 w 6305422"/>
              <a:gd name="connsiteY1" fmla="*/ 0 h 3041814"/>
              <a:gd name="connsiteX2" fmla="*/ 6305422 w 6305422"/>
              <a:gd name="connsiteY2" fmla="*/ 1488108 h 3041814"/>
              <a:gd name="connsiteX3" fmla="*/ 0 w 6305422"/>
              <a:gd name="connsiteY3" fmla="*/ 3041814 h 3041814"/>
            </a:gdLst>
            <a:ahLst/>
            <a:cxnLst>
              <a:cxn ang="0">
                <a:pos x="connsiteX0" y="connsiteY0"/>
              </a:cxn>
              <a:cxn ang="0">
                <a:pos x="connsiteX1" y="connsiteY1"/>
              </a:cxn>
              <a:cxn ang="0">
                <a:pos x="connsiteX2" y="connsiteY2"/>
              </a:cxn>
              <a:cxn ang="0">
                <a:pos x="connsiteX3" y="connsiteY3"/>
              </a:cxn>
            </a:cxnLst>
            <a:rect l="l" t="t" r="r" b="b"/>
            <a:pathLst>
              <a:path w="6305422" h="3041814">
                <a:moveTo>
                  <a:pt x="0" y="0"/>
                </a:moveTo>
                <a:lnTo>
                  <a:pt x="6305421" y="0"/>
                </a:lnTo>
                <a:lnTo>
                  <a:pt x="6305422" y="1488108"/>
                </a:lnTo>
                <a:lnTo>
                  <a:pt x="0" y="304181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latin typeface="Source Sans Pro" panose="020B0503030403020204" pitchFamily="34" charset="77"/>
            </a:endParaRPr>
          </a:p>
        </p:txBody>
      </p:sp>
      <p:grpSp>
        <p:nvGrpSpPr>
          <p:cNvPr id="20" name="Groupe 19">
            <a:extLst>
              <a:ext uri="{FF2B5EF4-FFF2-40B4-BE49-F238E27FC236}">
                <a16:creationId xmlns:a16="http://schemas.microsoft.com/office/drawing/2014/main" id="{C1EFBB89-C6B7-E845-86BD-AA75F912C80B}"/>
              </a:ext>
            </a:extLst>
          </p:cNvPr>
          <p:cNvGrpSpPr/>
          <p:nvPr userDrawn="1"/>
        </p:nvGrpSpPr>
        <p:grpSpPr>
          <a:xfrm>
            <a:off x="2738836" y="-141124"/>
            <a:ext cx="5064156" cy="3394720"/>
            <a:chOff x="2738836" y="-141124"/>
            <a:chExt cx="5064156" cy="3394720"/>
          </a:xfrm>
        </p:grpSpPr>
        <p:sp>
          <p:nvSpPr>
            <p:cNvPr id="21" name="Forme libre 20">
              <a:extLst>
                <a:ext uri="{FF2B5EF4-FFF2-40B4-BE49-F238E27FC236}">
                  <a16:creationId xmlns:a16="http://schemas.microsoft.com/office/drawing/2014/main" id="{CA7E31FD-FC93-2245-9365-1E1F4C9D6EE0}"/>
                </a:ext>
              </a:extLst>
            </p:cNvPr>
            <p:cNvSpPr/>
            <p:nvPr userDrawn="1"/>
          </p:nvSpPr>
          <p:spPr>
            <a:xfrm rot="21026075">
              <a:off x="3693295" y="-141124"/>
              <a:ext cx="4109697" cy="3145477"/>
            </a:xfrm>
            <a:custGeom>
              <a:avLst/>
              <a:gdLst>
                <a:gd name="connsiteX0" fmla="*/ 1337180 w 4109697"/>
                <a:gd name="connsiteY0" fmla="*/ 0 h 3145477"/>
                <a:gd name="connsiteX1" fmla="*/ 4109697 w 4109697"/>
                <a:gd name="connsiteY1" fmla="*/ 467215 h 3145477"/>
                <a:gd name="connsiteX2" fmla="*/ 4109697 w 4109697"/>
                <a:gd name="connsiteY2" fmla="*/ 3145477 h 3145477"/>
                <a:gd name="connsiteX3" fmla="*/ 0 w 4109697"/>
                <a:gd name="connsiteY3" fmla="*/ 3145477 h 3145477"/>
                <a:gd name="connsiteX4" fmla="*/ 0 w 4109697"/>
                <a:gd name="connsiteY4" fmla="*/ 0 h 3145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09697" h="3145477">
                  <a:moveTo>
                    <a:pt x="1337180" y="0"/>
                  </a:moveTo>
                  <a:lnTo>
                    <a:pt x="4109697" y="467215"/>
                  </a:lnTo>
                  <a:lnTo>
                    <a:pt x="4109697" y="3145477"/>
                  </a:lnTo>
                  <a:lnTo>
                    <a:pt x="0" y="3145477"/>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l">
                <a:lnSpc>
                  <a:spcPct val="90000"/>
                </a:lnSpc>
              </a:pPr>
              <a:r>
                <a:rPr lang="en-GB" sz="3800" b="1" dirty="0">
                  <a:latin typeface="+mj-lt"/>
                </a:rPr>
                <a:t>   </a:t>
              </a:r>
            </a:p>
          </p:txBody>
        </p:sp>
        <p:sp>
          <p:nvSpPr>
            <p:cNvPr id="22" name="Chevron 21">
              <a:extLst>
                <a:ext uri="{FF2B5EF4-FFF2-40B4-BE49-F238E27FC236}">
                  <a16:creationId xmlns:a16="http://schemas.microsoft.com/office/drawing/2014/main" id="{408469EF-8155-1844-9F74-99A75192BEE6}"/>
                </a:ext>
              </a:extLst>
            </p:cNvPr>
            <p:cNvSpPr/>
            <p:nvPr userDrawn="1"/>
          </p:nvSpPr>
          <p:spPr>
            <a:xfrm rot="21026075">
              <a:off x="2738836" y="108119"/>
              <a:ext cx="3060539" cy="3145477"/>
            </a:xfrm>
            <a:prstGeom prst="chevron">
              <a:avLst>
                <a:gd name="adj" fmla="val 2418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grpSp>
      <p:sp>
        <p:nvSpPr>
          <p:cNvPr id="23" name="Forme libre 22">
            <a:extLst>
              <a:ext uri="{FF2B5EF4-FFF2-40B4-BE49-F238E27FC236}">
                <a16:creationId xmlns:a16="http://schemas.microsoft.com/office/drawing/2014/main" id="{704AD50D-45DA-1544-B3C9-E9C65E90FAEF}"/>
              </a:ext>
            </a:extLst>
          </p:cNvPr>
          <p:cNvSpPr/>
          <p:nvPr userDrawn="1"/>
        </p:nvSpPr>
        <p:spPr>
          <a:xfrm rot="20986434">
            <a:off x="4067003" y="1041733"/>
            <a:ext cx="8132675" cy="4271895"/>
          </a:xfrm>
          <a:custGeom>
            <a:avLst/>
            <a:gdLst>
              <a:gd name="connsiteX0" fmla="*/ 5095653 w 8132675"/>
              <a:gd name="connsiteY0" fmla="*/ 80650 h 4271895"/>
              <a:gd name="connsiteX1" fmla="*/ 6405412 w 8132675"/>
              <a:gd name="connsiteY1" fmla="*/ 572776 h 4271895"/>
              <a:gd name="connsiteX2" fmla="*/ 8098197 w 8132675"/>
              <a:gd name="connsiteY2" fmla="*/ 2380561 h 4271895"/>
              <a:gd name="connsiteX3" fmla="*/ 8132675 w 8132675"/>
              <a:gd name="connsiteY3" fmla="*/ 2456546 h 4271895"/>
              <a:gd name="connsiteX4" fmla="*/ 7805189 w 8132675"/>
              <a:gd name="connsiteY4" fmla="*/ 4271895 h 4271895"/>
              <a:gd name="connsiteX5" fmla="*/ 4269363 w 8132675"/>
              <a:gd name="connsiteY5" fmla="*/ 4269363 h 4271895"/>
              <a:gd name="connsiteX6" fmla="*/ 0 w 8132675"/>
              <a:gd name="connsiteY6" fmla="*/ 4270739 h 4271895"/>
              <a:gd name="connsiteX7" fmla="*/ 2134769 w 8132675"/>
              <a:gd name="connsiteY7" fmla="*/ 571935 h 4271895"/>
              <a:gd name="connsiteX8" fmla="*/ 5095653 w 8132675"/>
              <a:gd name="connsiteY8" fmla="*/ 80650 h 427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32675" h="4271895">
                <a:moveTo>
                  <a:pt x="5095653" y="80650"/>
                </a:moveTo>
                <a:cubicBezTo>
                  <a:pt x="5549733" y="170170"/>
                  <a:pt x="5992561" y="334213"/>
                  <a:pt x="6405412" y="572776"/>
                </a:cubicBezTo>
                <a:cubicBezTo>
                  <a:pt x="7148542" y="1002189"/>
                  <a:pt x="7730990" y="1636323"/>
                  <a:pt x="8098197" y="2380561"/>
                </a:cubicBezTo>
                <a:lnTo>
                  <a:pt x="8132675" y="2456546"/>
                </a:lnTo>
                <a:lnTo>
                  <a:pt x="7805189" y="4271895"/>
                </a:lnTo>
                <a:lnTo>
                  <a:pt x="4269363" y="4269363"/>
                </a:lnTo>
                <a:lnTo>
                  <a:pt x="0" y="4270739"/>
                </a:lnTo>
                <a:cubicBezTo>
                  <a:pt x="-492" y="2744915"/>
                  <a:pt x="813349" y="1334816"/>
                  <a:pt x="2134769" y="571935"/>
                </a:cubicBezTo>
                <a:cubicBezTo>
                  <a:pt x="3043246" y="47454"/>
                  <a:pt x="4096677" y="-116294"/>
                  <a:pt x="5095653" y="8065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2" name="Titre 1">
            <a:extLst>
              <a:ext uri="{FF2B5EF4-FFF2-40B4-BE49-F238E27FC236}">
                <a16:creationId xmlns:a16="http://schemas.microsoft.com/office/drawing/2014/main" id="{2FC22D84-7B32-334F-8985-34DC95EC7541}"/>
              </a:ext>
            </a:extLst>
          </p:cNvPr>
          <p:cNvSpPr>
            <a:spLocks noGrp="1"/>
          </p:cNvSpPr>
          <p:nvPr>
            <p:ph type="title" hasCustomPrompt="1"/>
          </p:nvPr>
        </p:nvSpPr>
        <p:spPr>
          <a:xfrm>
            <a:off x="6209875" y="1837379"/>
            <a:ext cx="4765965" cy="1486569"/>
          </a:xfrm>
        </p:spPr>
        <p:txBody>
          <a:bodyPr anchor="b">
            <a:noAutofit/>
          </a:bodyPr>
          <a:lstStyle>
            <a:lvl1pPr algn="ctr">
              <a:defRPr lang="en-GB" sz="4000" b="1" i="0" kern="1200" cap="all" baseline="0">
                <a:solidFill>
                  <a:schemeClr val="accent2"/>
                </a:solidFill>
                <a:latin typeface="Paris2024" panose="02010503030201020103" pitchFamily="2" charset="0"/>
                <a:ea typeface="+mn-ea"/>
                <a:cs typeface="+mn-cs"/>
              </a:defRPr>
            </a:lvl1pPr>
          </a:lstStyle>
          <a:p>
            <a:r>
              <a:rPr lang="fr-FR" dirty="0"/>
              <a:t>Chapitre</a:t>
            </a:r>
            <a:endParaRPr lang="en-GB" dirty="0"/>
          </a:p>
        </p:txBody>
      </p:sp>
      <p:sp>
        <p:nvSpPr>
          <p:cNvPr id="17" name="Espace réservé du texte 32">
            <a:extLst>
              <a:ext uri="{FF2B5EF4-FFF2-40B4-BE49-F238E27FC236}">
                <a16:creationId xmlns:a16="http://schemas.microsoft.com/office/drawing/2014/main" id="{0C68B21F-C4F9-A34D-B391-24C0E62D1763}"/>
              </a:ext>
            </a:extLst>
          </p:cNvPr>
          <p:cNvSpPr>
            <a:spLocks noGrp="1"/>
          </p:cNvSpPr>
          <p:nvPr>
            <p:ph type="body" sz="quarter" idx="13" hasCustomPrompt="1"/>
          </p:nvPr>
        </p:nvSpPr>
        <p:spPr>
          <a:xfrm>
            <a:off x="6209875" y="3323948"/>
            <a:ext cx="4765965" cy="1486569"/>
          </a:xfrm>
          <a:prstGeom prst="rect">
            <a:avLst/>
          </a:prstGeom>
        </p:spPr>
        <p:txBody>
          <a:bodyPr tIns="0" bIns="0" anchor="t">
            <a:normAutofit/>
          </a:bodyPr>
          <a:lstStyle>
            <a:lvl1pPr algn="ctr">
              <a:defRPr lang="fr-FR" sz="4000" b="0" i="0" kern="1200" cap="all" baseline="0" dirty="0">
                <a:solidFill>
                  <a:schemeClr val="accent2"/>
                </a:solidFill>
                <a:latin typeface="Paris2024" panose="02010503030201020103" pitchFamily="2" charset="0"/>
                <a:ea typeface="+mn-ea"/>
                <a:cs typeface="+mn-cs"/>
              </a:defRPr>
            </a:lvl1pPr>
          </a:lstStyle>
          <a:p>
            <a:pPr lvl="0"/>
            <a:r>
              <a:rPr lang="fr-FR" dirty="0"/>
              <a:t>Sous-titre</a:t>
            </a:r>
          </a:p>
        </p:txBody>
      </p:sp>
      <p:sp>
        <p:nvSpPr>
          <p:cNvPr id="18" name="Espace réservé du texte 32">
            <a:extLst>
              <a:ext uri="{FF2B5EF4-FFF2-40B4-BE49-F238E27FC236}">
                <a16:creationId xmlns:a16="http://schemas.microsoft.com/office/drawing/2014/main" id="{BA882103-9A3E-6049-B7C3-28BA49E1639D}"/>
              </a:ext>
            </a:extLst>
          </p:cNvPr>
          <p:cNvSpPr>
            <a:spLocks noGrp="1"/>
          </p:cNvSpPr>
          <p:nvPr>
            <p:ph type="body" sz="quarter" idx="12" hasCustomPrompt="1"/>
          </p:nvPr>
        </p:nvSpPr>
        <p:spPr>
          <a:xfrm>
            <a:off x="540323" y="758504"/>
            <a:ext cx="3020295" cy="2952645"/>
          </a:xfrm>
          <a:prstGeom prst="rect">
            <a:avLst/>
          </a:prstGeom>
        </p:spPr>
        <p:txBody>
          <a:bodyPr>
            <a:noAutofit/>
          </a:bodyPr>
          <a:lstStyle>
            <a:lvl1pPr algn="l">
              <a:defRPr sz="18000" b="1" i="0">
                <a:solidFill>
                  <a:schemeClr val="bg1"/>
                </a:solidFill>
                <a:latin typeface="Paris2024 Semibold" panose="02010503030201020103" pitchFamily="2" charset="0"/>
              </a:defRPr>
            </a:lvl1pPr>
          </a:lstStyle>
          <a:p>
            <a:pPr lvl="0"/>
            <a:r>
              <a:rPr lang="fr-FR" dirty="0"/>
              <a:t>#</a:t>
            </a:r>
          </a:p>
        </p:txBody>
      </p:sp>
      <p:sp>
        <p:nvSpPr>
          <p:cNvPr id="14" name="Espace réservé du numéro de diapositive 2">
            <a:extLst>
              <a:ext uri="{FF2B5EF4-FFF2-40B4-BE49-F238E27FC236}">
                <a16:creationId xmlns:a16="http://schemas.microsoft.com/office/drawing/2014/main" id="{C03AFC44-B49D-A64D-9FCE-A91C2840B8BA}"/>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6" name="Espace réservé du pied de page 4">
            <a:extLst>
              <a:ext uri="{FF2B5EF4-FFF2-40B4-BE49-F238E27FC236}">
                <a16:creationId xmlns:a16="http://schemas.microsoft.com/office/drawing/2014/main" id="{A42E947D-F487-0043-ABBB-21375A50216B}"/>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24" name="ZoneTexte 23">
            <a:extLst>
              <a:ext uri="{FF2B5EF4-FFF2-40B4-BE49-F238E27FC236}">
                <a16:creationId xmlns:a16="http://schemas.microsoft.com/office/drawing/2014/main" id="{25BA36CA-1BB3-104C-B132-DA002ADF5E09}"/>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25" name="Espace réservé de la date 3">
            <a:extLst>
              <a:ext uri="{FF2B5EF4-FFF2-40B4-BE49-F238E27FC236}">
                <a16:creationId xmlns:a16="http://schemas.microsoft.com/office/drawing/2014/main" id="{C29C7843-34B4-DF4C-AC7E-20BF8F755703}"/>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2107818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Vide 1">
    <p:bg>
      <p:bgPr>
        <a:solidFill>
          <a:schemeClr val="accent2"/>
        </a:solidFill>
        <a:effectLst/>
      </p:bgPr>
    </p:bg>
    <p:spTree>
      <p:nvGrpSpPr>
        <p:cNvPr id="1" name=""/>
        <p:cNvGrpSpPr/>
        <p:nvPr/>
      </p:nvGrpSpPr>
      <p:grpSpPr>
        <a:xfrm>
          <a:off x="0" y="0"/>
          <a:ext cx="0" cy="0"/>
          <a:chOff x="0" y="0"/>
          <a:chExt cx="0" cy="0"/>
        </a:xfrm>
      </p:grpSpPr>
      <p:sp>
        <p:nvSpPr>
          <p:cNvPr id="5" name="Espace réservé du numéro de diapositive 2">
            <a:extLst>
              <a:ext uri="{FF2B5EF4-FFF2-40B4-BE49-F238E27FC236}">
                <a16:creationId xmlns:a16="http://schemas.microsoft.com/office/drawing/2014/main" id="{233CBC5A-92FF-9449-8FD4-2A149C18811E}"/>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6" name="Espace réservé du pied de page 4">
            <a:extLst>
              <a:ext uri="{FF2B5EF4-FFF2-40B4-BE49-F238E27FC236}">
                <a16:creationId xmlns:a16="http://schemas.microsoft.com/office/drawing/2014/main" id="{C4FC00C0-0815-2345-9976-1863619D1C56}"/>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8" name="ZoneTexte 7">
            <a:extLst>
              <a:ext uri="{FF2B5EF4-FFF2-40B4-BE49-F238E27FC236}">
                <a16:creationId xmlns:a16="http://schemas.microsoft.com/office/drawing/2014/main" id="{4D2C5373-2CD4-2041-9BB4-53C99920D03B}"/>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1" name="Espace réservé de la date 3">
            <a:extLst>
              <a:ext uri="{FF2B5EF4-FFF2-40B4-BE49-F238E27FC236}">
                <a16:creationId xmlns:a16="http://schemas.microsoft.com/office/drawing/2014/main" id="{4199D7BC-03CE-6545-8BEB-15E1A9CBC2FE}"/>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877123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Vide 2">
    <p:spTree>
      <p:nvGrpSpPr>
        <p:cNvPr id="1" name=""/>
        <p:cNvGrpSpPr/>
        <p:nvPr/>
      </p:nvGrpSpPr>
      <p:grpSpPr>
        <a:xfrm>
          <a:off x="0" y="0"/>
          <a:ext cx="0" cy="0"/>
          <a:chOff x="0" y="0"/>
          <a:chExt cx="0" cy="0"/>
        </a:xfrm>
      </p:grpSpPr>
      <p:sp>
        <p:nvSpPr>
          <p:cNvPr id="5" name="Espace réservé du numéro de diapositive 2">
            <a:extLst>
              <a:ext uri="{FF2B5EF4-FFF2-40B4-BE49-F238E27FC236}">
                <a16:creationId xmlns:a16="http://schemas.microsoft.com/office/drawing/2014/main" id="{D9361A07-1000-8A4E-B4E8-B3E842907181}"/>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6" name="Espace réservé du pied de page 4">
            <a:extLst>
              <a:ext uri="{FF2B5EF4-FFF2-40B4-BE49-F238E27FC236}">
                <a16:creationId xmlns:a16="http://schemas.microsoft.com/office/drawing/2014/main" id="{BDD01992-1009-724F-A093-204A95F44D25}"/>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accent2"/>
                </a:solidFill>
                <a:latin typeface="Source Sans Pro Light" panose="020B0403030403020204" pitchFamily="34" charset="0"/>
              </a:defRPr>
            </a:lvl1pPr>
          </a:lstStyle>
          <a:p>
            <a:r>
              <a:rPr lang="fr-FR"/>
              <a:t>Titre de la présentation</a:t>
            </a:r>
            <a:endParaRPr lang="fr-FR" dirty="0"/>
          </a:p>
        </p:txBody>
      </p:sp>
      <p:sp>
        <p:nvSpPr>
          <p:cNvPr id="7" name="ZoneTexte 6">
            <a:extLst>
              <a:ext uri="{FF2B5EF4-FFF2-40B4-BE49-F238E27FC236}">
                <a16:creationId xmlns:a16="http://schemas.microsoft.com/office/drawing/2014/main" id="{F7549CB8-52AE-3743-9EC2-BADD8FAB21BB}"/>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accent2"/>
                </a:solidFill>
                <a:latin typeface="Paris2024 Semibold" panose="02010503030201020103" pitchFamily="2" charset="0"/>
              </a:rPr>
              <a:t>IMPACT 2024</a:t>
            </a:r>
          </a:p>
        </p:txBody>
      </p:sp>
      <p:sp>
        <p:nvSpPr>
          <p:cNvPr id="8" name="Espace réservé de la date 3">
            <a:extLst>
              <a:ext uri="{FF2B5EF4-FFF2-40B4-BE49-F238E27FC236}">
                <a16:creationId xmlns:a16="http://schemas.microsoft.com/office/drawing/2014/main" id="{4CE6BF39-7ACD-BA4B-8128-3825C71E476A}"/>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accent2"/>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84669892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lide de fin 1">
    <p:bg>
      <p:bgPr>
        <a:solidFill>
          <a:schemeClr val="accent2"/>
        </a:soli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D4057F2E-4C5B-814D-99B1-FAC5D86AA86F}"/>
              </a:ext>
            </a:extLst>
          </p:cNvPr>
          <p:cNvPicPr>
            <a:picLocks noChangeAspect="1"/>
          </p:cNvPicPr>
          <p:nvPr userDrawn="1"/>
        </p:nvPicPr>
        <p:blipFill>
          <a:blip r:embed="rId2"/>
          <a:stretch>
            <a:fillRect/>
          </a:stretch>
        </p:blipFill>
        <p:spPr>
          <a:xfrm>
            <a:off x="130964" y="155723"/>
            <a:ext cx="2022764" cy="1856748"/>
          </a:xfrm>
          <a:prstGeom prst="rect">
            <a:avLst/>
          </a:prstGeom>
        </p:spPr>
      </p:pic>
      <p:sp>
        <p:nvSpPr>
          <p:cNvPr id="9" name="Titre 8">
            <a:extLst>
              <a:ext uri="{FF2B5EF4-FFF2-40B4-BE49-F238E27FC236}">
                <a16:creationId xmlns:a16="http://schemas.microsoft.com/office/drawing/2014/main" id="{F5D77C5A-1FB0-344E-98D8-6DE772FC98C8}"/>
              </a:ext>
            </a:extLst>
          </p:cNvPr>
          <p:cNvSpPr>
            <a:spLocks noGrp="1"/>
          </p:cNvSpPr>
          <p:nvPr>
            <p:ph type="title" hasCustomPrompt="1"/>
          </p:nvPr>
        </p:nvSpPr>
        <p:spPr>
          <a:xfrm>
            <a:off x="1142346" y="4762521"/>
            <a:ext cx="4953654" cy="419080"/>
          </a:xfrm>
        </p:spPr>
        <p:txBody>
          <a:bodyPr>
            <a:normAutofit/>
          </a:bodyPr>
          <a:lstStyle>
            <a:lvl1pPr>
              <a:defRPr sz="2000">
                <a:solidFill>
                  <a:schemeClr val="bg1"/>
                </a:solidFill>
              </a:defRPr>
            </a:lvl1pPr>
          </a:lstStyle>
          <a:p>
            <a:r>
              <a:rPr lang="fr-FR" dirty="0"/>
              <a:t>Contact</a:t>
            </a:r>
            <a:br>
              <a:rPr lang="fr-FR" dirty="0"/>
            </a:br>
            <a:r>
              <a:rPr lang="fr-FR" dirty="0"/>
              <a:t>⏤</a:t>
            </a:r>
            <a:endParaRPr lang="en-GB" dirty="0"/>
          </a:p>
        </p:txBody>
      </p:sp>
      <p:sp>
        <p:nvSpPr>
          <p:cNvPr id="12" name="Espace réservé du texte 11">
            <a:extLst>
              <a:ext uri="{FF2B5EF4-FFF2-40B4-BE49-F238E27FC236}">
                <a16:creationId xmlns:a16="http://schemas.microsoft.com/office/drawing/2014/main" id="{093430CD-BE87-674B-91EA-F7A897EB969B}"/>
              </a:ext>
            </a:extLst>
          </p:cNvPr>
          <p:cNvSpPr>
            <a:spLocks noGrp="1"/>
          </p:cNvSpPr>
          <p:nvPr>
            <p:ph type="body" sz="quarter" idx="10" hasCustomPrompt="1"/>
          </p:nvPr>
        </p:nvSpPr>
        <p:spPr>
          <a:xfrm>
            <a:off x="1143000" y="5380577"/>
            <a:ext cx="4953000" cy="923241"/>
          </a:xfrm>
        </p:spPr>
        <p:txBody>
          <a:bodyPr>
            <a:normAutofit/>
          </a:bodyPr>
          <a:lstStyle>
            <a:lvl1pPr>
              <a:spcAft>
                <a:spcPts val="0"/>
              </a:spcAft>
              <a:defRPr sz="16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err="1"/>
              <a:t>Prénom</a:t>
            </a:r>
            <a:r>
              <a:rPr lang="en-GB" dirty="0"/>
              <a:t> Nom</a:t>
            </a:r>
          </a:p>
          <a:p>
            <a:pPr lvl="0"/>
            <a:r>
              <a:rPr lang="en-GB" dirty="0"/>
              <a:t>pnom@paris2024.or</a:t>
            </a:r>
          </a:p>
          <a:p>
            <a:pPr lvl="0"/>
            <a:r>
              <a:rPr lang="en-GB" dirty="0"/>
              <a:t>impact@paris2024.org</a:t>
            </a:r>
          </a:p>
        </p:txBody>
      </p:sp>
      <p:sp>
        <p:nvSpPr>
          <p:cNvPr id="8" name="Rectangle 7">
            <a:extLst>
              <a:ext uri="{FF2B5EF4-FFF2-40B4-BE49-F238E27FC236}">
                <a16:creationId xmlns:a16="http://schemas.microsoft.com/office/drawing/2014/main" id="{2A6F9AF9-A856-7F40-B9CE-10CA00012747}"/>
              </a:ext>
            </a:extLst>
          </p:cNvPr>
          <p:cNvSpPr/>
          <p:nvPr userDrawn="1"/>
        </p:nvSpPr>
        <p:spPr>
          <a:xfrm rot="830543">
            <a:off x="9897320" y="2713326"/>
            <a:ext cx="3466682" cy="27541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b="1" dirty="0">
              <a:latin typeface="Source Sans Pro" panose="020B0503030403020204" pitchFamily="34" charset="77"/>
            </a:endParaRPr>
          </a:p>
        </p:txBody>
      </p:sp>
      <p:grpSp>
        <p:nvGrpSpPr>
          <p:cNvPr id="10" name="Groupe 9">
            <a:extLst>
              <a:ext uri="{FF2B5EF4-FFF2-40B4-BE49-F238E27FC236}">
                <a16:creationId xmlns:a16="http://schemas.microsoft.com/office/drawing/2014/main" id="{D566B7AB-AD5B-6A4A-AAEC-A3BF0F95BFEA}"/>
              </a:ext>
            </a:extLst>
          </p:cNvPr>
          <p:cNvGrpSpPr/>
          <p:nvPr userDrawn="1"/>
        </p:nvGrpSpPr>
        <p:grpSpPr>
          <a:xfrm rot="21026075">
            <a:off x="4138210" y="3668742"/>
            <a:ext cx="4658547" cy="3025718"/>
            <a:chOff x="3485420" y="4454291"/>
            <a:chExt cx="4900013" cy="1224000"/>
          </a:xfrm>
          <a:solidFill>
            <a:schemeClr val="accent1"/>
          </a:solidFill>
        </p:grpSpPr>
        <p:sp>
          <p:nvSpPr>
            <p:cNvPr id="11" name="Chevron 10">
              <a:extLst>
                <a:ext uri="{FF2B5EF4-FFF2-40B4-BE49-F238E27FC236}">
                  <a16:creationId xmlns:a16="http://schemas.microsoft.com/office/drawing/2014/main" id="{9F44F105-E2B5-9C40-91B7-56ED969DC0D3}"/>
                </a:ext>
              </a:extLst>
            </p:cNvPr>
            <p:cNvSpPr/>
            <p:nvPr/>
          </p:nvSpPr>
          <p:spPr>
            <a:xfrm>
              <a:off x="3485420" y="4454291"/>
              <a:ext cx="3096609" cy="1224000"/>
            </a:xfrm>
            <a:prstGeom prst="chevron">
              <a:avLst>
                <a:gd name="adj" fmla="val 241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sp>
          <p:nvSpPr>
            <p:cNvPr id="13" name="Rectangle 12">
              <a:extLst>
                <a:ext uri="{FF2B5EF4-FFF2-40B4-BE49-F238E27FC236}">
                  <a16:creationId xmlns:a16="http://schemas.microsoft.com/office/drawing/2014/main" id="{DEDE5192-51A1-114A-8BFC-A5698B60C34D}"/>
                </a:ext>
              </a:extLst>
            </p:cNvPr>
            <p:cNvSpPr/>
            <p:nvPr/>
          </p:nvSpPr>
          <p:spPr>
            <a:xfrm>
              <a:off x="4472232" y="4454291"/>
              <a:ext cx="3913201" cy="1223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a:t>
              </a:r>
            </a:p>
          </p:txBody>
        </p:sp>
      </p:grpSp>
      <p:sp>
        <p:nvSpPr>
          <p:cNvPr id="14" name="Secteurs 13">
            <a:extLst>
              <a:ext uri="{FF2B5EF4-FFF2-40B4-BE49-F238E27FC236}">
                <a16:creationId xmlns:a16="http://schemas.microsoft.com/office/drawing/2014/main" id="{1AB5B9B5-A52F-A14B-81C6-D260EC6AEBAA}"/>
              </a:ext>
            </a:extLst>
          </p:cNvPr>
          <p:cNvSpPr/>
          <p:nvPr userDrawn="1"/>
        </p:nvSpPr>
        <p:spPr>
          <a:xfrm rot="19800000">
            <a:off x="6177784" y="-436153"/>
            <a:ext cx="5697293" cy="5697293"/>
          </a:xfrm>
          <a:prstGeom prst="pie">
            <a:avLst>
              <a:gd name="adj1" fmla="val 10798892"/>
              <a:gd name="adj2" fmla="val 246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b="1" dirty="0">
              <a:solidFill>
                <a:schemeClr val="tx1"/>
              </a:solidFill>
              <a:latin typeface="Source Sans Pro" panose="020B0503030403020204" pitchFamily="34" charset="77"/>
            </a:endParaRPr>
          </a:p>
        </p:txBody>
      </p:sp>
    </p:spTree>
    <p:extLst>
      <p:ext uri="{BB962C8B-B14F-4D97-AF65-F5344CB8AC3E}">
        <p14:creationId xmlns:p14="http://schemas.microsoft.com/office/powerpoint/2010/main" val="115129532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lide de fin 2">
    <p:bg>
      <p:bgPr>
        <a:solidFill>
          <a:schemeClr val="accent2"/>
        </a:solidFill>
        <a:effectLst/>
      </p:bgPr>
    </p:bg>
    <p:spTree>
      <p:nvGrpSpPr>
        <p:cNvPr id="1" name=""/>
        <p:cNvGrpSpPr/>
        <p:nvPr/>
      </p:nvGrpSpPr>
      <p:grpSpPr>
        <a:xfrm>
          <a:off x="0" y="0"/>
          <a:ext cx="0" cy="0"/>
          <a:chOff x="0" y="0"/>
          <a:chExt cx="0" cy="0"/>
        </a:xfrm>
      </p:grpSpPr>
      <p:sp>
        <p:nvSpPr>
          <p:cNvPr id="3" name="Espace réservé pour une image  2">
            <a:extLst>
              <a:ext uri="{FF2B5EF4-FFF2-40B4-BE49-F238E27FC236}">
                <a16:creationId xmlns:a16="http://schemas.microsoft.com/office/drawing/2014/main" id="{6731E28F-2D6E-5D40-A209-9112DB650194}"/>
              </a:ext>
            </a:extLst>
          </p:cNvPr>
          <p:cNvSpPr>
            <a:spLocks noGrp="1"/>
          </p:cNvSpPr>
          <p:nvPr>
            <p:ph type="pic" sz="quarter" idx="11"/>
          </p:nvPr>
        </p:nvSpPr>
        <p:spPr>
          <a:xfrm>
            <a:off x="0" y="0"/>
            <a:ext cx="12192000" cy="6858000"/>
          </a:xfrm>
          <a:solidFill>
            <a:schemeClr val="bg2">
              <a:lumMod val="85000"/>
            </a:schemeClr>
          </a:solidFill>
        </p:spPr>
        <p:txBody>
          <a:bodyPr/>
          <a:lstStyle/>
          <a:p>
            <a:endParaRPr lang="en-GB"/>
          </a:p>
        </p:txBody>
      </p:sp>
      <p:sp>
        <p:nvSpPr>
          <p:cNvPr id="9" name="Titre 8">
            <a:extLst>
              <a:ext uri="{FF2B5EF4-FFF2-40B4-BE49-F238E27FC236}">
                <a16:creationId xmlns:a16="http://schemas.microsoft.com/office/drawing/2014/main" id="{F5D77C5A-1FB0-344E-98D8-6DE772FC98C8}"/>
              </a:ext>
            </a:extLst>
          </p:cNvPr>
          <p:cNvSpPr>
            <a:spLocks noGrp="1"/>
          </p:cNvSpPr>
          <p:nvPr>
            <p:ph type="title" hasCustomPrompt="1"/>
          </p:nvPr>
        </p:nvSpPr>
        <p:spPr>
          <a:xfrm>
            <a:off x="1142346" y="4762521"/>
            <a:ext cx="4953654" cy="419080"/>
          </a:xfrm>
        </p:spPr>
        <p:txBody>
          <a:bodyPr>
            <a:normAutofit/>
          </a:bodyPr>
          <a:lstStyle>
            <a:lvl1pPr>
              <a:defRPr sz="2000">
                <a:solidFill>
                  <a:schemeClr val="bg1"/>
                </a:solidFill>
              </a:defRPr>
            </a:lvl1pPr>
          </a:lstStyle>
          <a:p>
            <a:r>
              <a:rPr lang="fr-FR" dirty="0"/>
              <a:t>Contact</a:t>
            </a:r>
            <a:br>
              <a:rPr lang="fr-FR" dirty="0"/>
            </a:br>
            <a:r>
              <a:rPr lang="fr-FR" dirty="0"/>
              <a:t>⏤</a:t>
            </a:r>
            <a:endParaRPr lang="en-GB" dirty="0"/>
          </a:p>
        </p:txBody>
      </p:sp>
      <p:sp>
        <p:nvSpPr>
          <p:cNvPr id="12" name="Espace réservé du texte 11">
            <a:extLst>
              <a:ext uri="{FF2B5EF4-FFF2-40B4-BE49-F238E27FC236}">
                <a16:creationId xmlns:a16="http://schemas.microsoft.com/office/drawing/2014/main" id="{093430CD-BE87-674B-91EA-F7A897EB969B}"/>
              </a:ext>
            </a:extLst>
          </p:cNvPr>
          <p:cNvSpPr>
            <a:spLocks noGrp="1"/>
          </p:cNvSpPr>
          <p:nvPr>
            <p:ph type="body" sz="quarter" idx="10" hasCustomPrompt="1"/>
          </p:nvPr>
        </p:nvSpPr>
        <p:spPr>
          <a:xfrm>
            <a:off x="1143000" y="5380577"/>
            <a:ext cx="4953000" cy="923241"/>
          </a:xfrm>
        </p:spPr>
        <p:txBody>
          <a:bodyPr>
            <a:normAutofit/>
          </a:bodyPr>
          <a:lstStyle>
            <a:lvl1pPr>
              <a:spcAft>
                <a:spcPts val="0"/>
              </a:spcAft>
              <a:defRPr sz="16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err="1"/>
              <a:t>Prénom</a:t>
            </a:r>
            <a:r>
              <a:rPr lang="en-GB" dirty="0"/>
              <a:t> Nom</a:t>
            </a:r>
          </a:p>
          <a:p>
            <a:pPr lvl="0"/>
            <a:r>
              <a:rPr lang="en-GB" dirty="0"/>
              <a:t>pnom@paris2024.or</a:t>
            </a:r>
          </a:p>
          <a:p>
            <a:pPr lvl="0"/>
            <a:r>
              <a:rPr lang="en-GB" dirty="0"/>
              <a:t>impact@paris2024.org</a:t>
            </a:r>
          </a:p>
        </p:txBody>
      </p:sp>
      <p:sp>
        <p:nvSpPr>
          <p:cNvPr id="5" name="Espace réservé du texte 8">
            <a:extLst>
              <a:ext uri="{FF2B5EF4-FFF2-40B4-BE49-F238E27FC236}">
                <a16:creationId xmlns:a16="http://schemas.microsoft.com/office/drawing/2014/main" id="{3DF37818-54E0-EC4F-90B5-CEA5C6D21083}"/>
              </a:ext>
            </a:extLst>
          </p:cNvPr>
          <p:cNvSpPr>
            <a:spLocks noGrp="1"/>
          </p:cNvSpPr>
          <p:nvPr>
            <p:ph type="body" sz="quarter" idx="16" hasCustomPrompt="1"/>
          </p:nvPr>
        </p:nvSpPr>
        <p:spPr>
          <a:xfrm rot="16200000">
            <a:off x="10704231" y="4829899"/>
            <a:ext cx="2799071" cy="176472"/>
          </a:xfrm>
          <a:prstGeom prst="rect">
            <a:avLst/>
          </a:prstGeom>
        </p:spPr>
        <p:txBody>
          <a:bodyPr anchor="ctr"/>
          <a:lstStyle>
            <a:lvl1pPr algn="l">
              <a:defRPr lang="fr-FR" sz="800" b="0" i="0" kern="1200" dirty="0">
                <a:solidFill>
                  <a:schemeClr val="bg1"/>
                </a:solidFill>
                <a:effectLst/>
                <a:latin typeface="Source Sans Pro Light" panose="020B0403030403020204" pitchFamily="34" charset="77"/>
                <a:ea typeface="+mn-ea"/>
                <a:cs typeface="+mn-cs"/>
              </a:defRPr>
            </a:lvl1pPr>
          </a:lstStyle>
          <a:p>
            <a:pPr lvl="0"/>
            <a:r>
              <a:rPr lang="fr-FR" dirty="0"/>
              <a:t>© Crédits photos</a:t>
            </a:r>
          </a:p>
        </p:txBody>
      </p:sp>
    </p:spTree>
    <p:extLst>
      <p:ext uri="{BB962C8B-B14F-4D97-AF65-F5344CB8AC3E}">
        <p14:creationId xmlns:p14="http://schemas.microsoft.com/office/powerpoint/2010/main" val="33672512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393E94E-5C13-6C4B-85E1-C61E9154A821}"/>
              </a:ext>
            </a:extLst>
          </p:cNvPr>
          <p:cNvPicPr>
            <a:picLocks noChangeAspect="1"/>
          </p:cNvPicPr>
          <p:nvPr userDrawn="1"/>
        </p:nvPicPr>
        <p:blipFill>
          <a:blip r:embed="rId2"/>
          <a:stretch>
            <a:fillRect/>
          </a:stretch>
        </p:blipFill>
        <p:spPr>
          <a:xfrm>
            <a:off x="3582963" y="1122218"/>
            <a:ext cx="5026074" cy="4613564"/>
          </a:xfrm>
          <a:prstGeom prst="rect">
            <a:avLst/>
          </a:prstGeom>
        </p:spPr>
      </p:pic>
    </p:spTree>
    <p:extLst>
      <p:ext uri="{BB962C8B-B14F-4D97-AF65-F5344CB8AC3E}">
        <p14:creationId xmlns:p14="http://schemas.microsoft.com/office/powerpoint/2010/main" val="218470311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Sommaire">
  <p:cSld name="1_Sommaire">
    <p:spTree>
      <p:nvGrpSpPr>
        <p:cNvPr id="1" name="Shape 25"/>
        <p:cNvGrpSpPr/>
        <p:nvPr/>
      </p:nvGrpSpPr>
      <p:grpSpPr>
        <a:xfrm>
          <a:off x="0" y="0"/>
          <a:ext cx="0" cy="0"/>
          <a:chOff x="0" y="0"/>
          <a:chExt cx="0" cy="0"/>
        </a:xfrm>
      </p:grpSpPr>
      <p:sp>
        <p:nvSpPr>
          <p:cNvPr id="26" name="Google Shape;26;p27"/>
          <p:cNvSpPr/>
          <p:nvPr/>
        </p:nvSpPr>
        <p:spPr>
          <a:xfrm rot="830430">
            <a:off x="1195502" y="2958138"/>
            <a:ext cx="2491850" cy="1010360"/>
          </a:xfrm>
          <a:prstGeom prst="rect">
            <a:avLst/>
          </a:prstGeom>
          <a:solidFill>
            <a:schemeClr val="accent3"/>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lt1"/>
              </a:solidFill>
              <a:latin typeface="Source Sans Pro"/>
              <a:ea typeface="Source Sans Pro"/>
              <a:cs typeface="Source Sans Pro"/>
              <a:sym typeface="Source Sans Pro"/>
            </a:endParaRPr>
          </a:p>
        </p:txBody>
      </p:sp>
      <p:sp>
        <p:nvSpPr>
          <p:cNvPr id="27" name="Google Shape;27;p27"/>
          <p:cNvSpPr/>
          <p:nvPr/>
        </p:nvSpPr>
        <p:spPr>
          <a:xfrm>
            <a:off x="1704109" y="1898301"/>
            <a:ext cx="2493900" cy="2493900"/>
          </a:xfrm>
          <a:prstGeom prst="pie">
            <a:avLst>
              <a:gd name="adj1" fmla="val 10798892"/>
              <a:gd name="adj2" fmla="val 2462"/>
            </a:avLst>
          </a:prstGeom>
          <a:solidFill>
            <a:schemeClr val="accen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dk1"/>
              </a:solidFill>
              <a:latin typeface="Source Sans Pro"/>
              <a:ea typeface="Source Sans Pro"/>
              <a:cs typeface="Source Sans Pro"/>
              <a:sym typeface="Source Sans Pro"/>
            </a:endParaRPr>
          </a:p>
        </p:txBody>
      </p:sp>
      <p:grpSp>
        <p:nvGrpSpPr>
          <p:cNvPr id="28" name="Google Shape;28;p27"/>
          <p:cNvGrpSpPr/>
          <p:nvPr/>
        </p:nvGrpSpPr>
        <p:grpSpPr>
          <a:xfrm rot="-573801">
            <a:off x="609294" y="1122771"/>
            <a:ext cx="3527857" cy="1126315"/>
            <a:chOff x="3485420" y="4454291"/>
            <a:chExt cx="3569494" cy="1224000"/>
          </a:xfrm>
        </p:grpSpPr>
        <p:sp>
          <p:nvSpPr>
            <p:cNvPr id="29" name="Google Shape;29;p27"/>
            <p:cNvSpPr/>
            <p:nvPr/>
          </p:nvSpPr>
          <p:spPr>
            <a:xfrm>
              <a:off x="3485420" y="4454291"/>
              <a:ext cx="1500900" cy="1224000"/>
            </a:xfrm>
            <a:prstGeom prst="chevron">
              <a:avLst>
                <a:gd name="adj" fmla="val 28270"/>
              </a:avLst>
            </a:prstGeom>
            <a:solidFill>
              <a:schemeClr val="accent2"/>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3800"/>
                <a:buFont typeface="Arial"/>
                <a:buNone/>
              </a:pPr>
              <a:endParaRPr sz="3800" b="1" i="0" u="none" strike="noStrike" cap="none">
                <a:solidFill>
                  <a:schemeClr val="dk1"/>
                </a:solidFill>
                <a:latin typeface="Source Sans Pro"/>
                <a:ea typeface="Source Sans Pro"/>
                <a:cs typeface="Source Sans Pro"/>
                <a:sym typeface="Source Sans Pro"/>
              </a:endParaRPr>
            </a:p>
          </p:txBody>
        </p:sp>
        <p:sp>
          <p:nvSpPr>
            <p:cNvPr id="30" name="Google Shape;30;p27"/>
            <p:cNvSpPr/>
            <p:nvPr/>
          </p:nvSpPr>
          <p:spPr>
            <a:xfrm>
              <a:off x="3942414" y="4454291"/>
              <a:ext cx="3112500" cy="1224000"/>
            </a:xfrm>
            <a:prstGeom prst="rect">
              <a:avLst/>
            </a:prstGeom>
            <a:solidFill>
              <a:schemeClr val="accent2"/>
            </a:solidFill>
            <a:ln>
              <a:noFill/>
            </a:ln>
          </p:spPr>
          <p:txBody>
            <a:bodyPr spcFirstLastPara="1" wrap="square" lIns="0" tIns="45700" rIns="0" bIns="45700" anchor="ctr" anchorCtr="0">
              <a:noAutofit/>
            </a:bodyPr>
            <a:lstStyle/>
            <a:p>
              <a:pPr marL="0" marR="0" lvl="0" indent="0" algn="l" rtl="0">
                <a:lnSpc>
                  <a:spcPct val="90000"/>
                </a:lnSpc>
                <a:spcBef>
                  <a:spcPts val="0"/>
                </a:spcBef>
                <a:spcAft>
                  <a:spcPts val="0"/>
                </a:spcAft>
                <a:buClr>
                  <a:srgbClr val="000000"/>
                </a:buClr>
                <a:buSzPts val="3800"/>
                <a:buFont typeface="Arial"/>
                <a:buNone/>
              </a:pPr>
              <a:r>
                <a:rPr lang="fr-FR" sz="3800" b="1" i="0" u="none" strike="noStrike" cap="none">
                  <a:solidFill>
                    <a:schemeClr val="lt1"/>
                  </a:solidFill>
                  <a:latin typeface="Arial"/>
                  <a:ea typeface="Arial"/>
                  <a:cs typeface="Arial"/>
                  <a:sym typeface="Arial"/>
                </a:rPr>
                <a:t>   SOMMAIRE</a:t>
              </a:r>
              <a:endParaRPr sz="1400" b="0" i="0" u="none" strike="noStrike" cap="none">
                <a:solidFill>
                  <a:srgbClr val="000000"/>
                </a:solidFill>
                <a:latin typeface="Arial"/>
                <a:ea typeface="Arial"/>
                <a:cs typeface="Arial"/>
                <a:sym typeface="Arial"/>
              </a:endParaRPr>
            </a:p>
          </p:txBody>
        </p:sp>
      </p:grpSp>
      <p:sp>
        <p:nvSpPr>
          <p:cNvPr id="31" name="Google Shape;31;p27"/>
          <p:cNvSpPr txBox="1">
            <a:spLocks noGrp="1"/>
          </p:cNvSpPr>
          <p:nvPr>
            <p:ph type="body" idx="1"/>
          </p:nvPr>
        </p:nvSpPr>
        <p:spPr>
          <a:xfrm>
            <a:off x="4762085" y="2035175"/>
            <a:ext cx="3240000" cy="3791100"/>
          </a:xfrm>
          <a:prstGeom prst="rect">
            <a:avLst/>
          </a:prstGeom>
          <a:noFill/>
          <a:ln>
            <a:noFill/>
          </a:ln>
        </p:spPr>
        <p:txBody>
          <a:bodyPr spcFirstLastPara="1" wrap="square" lIns="0" tIns="45700" rIns="0" bIns="45700" anchor="t" anchorCtr="0">
            <a:normAutofit/>
          </a:bodyPr>
          <a:lstStyle>
            <a:lvl1pPr marL="457200" marR="0" lvl="0" indent="-228600" algn="l" rtl="0">
              <a:lnSpc>
                <a:spcPct val="100000"/>
              </a:lnSpc>
              <a:spcBef>
                <a:spcPts val="0"/>
              </a:spcBef>
              <a:spcAft>
                <a:spcPts val="0"/>
              </a:spcAft>
              <a:buClr>
                <a:schemeClr val="dk1"/>
              </a:buClr>
              <a:buSzPts val="2000"/>
              <a:buFont typeface="Arial"/>
              <a:buNone/>
              <a:defRPr sz="2000" b="0" i="0">
                <a:latin typeface="Source Sans Pro"/>
                <a:ea typeface="Source Sans Pro"/>
                <a:cs typeface="Source Sans Pro"/>
                <a:sym typeface="Source Sans Pro"/>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2" name="Google Shape;32;p27"/>
          <p:cNvSpPr txBox="1">
            <a:spLocks noGrp="1"/>
          </p:cNvSpPr>
          <p:nvPr>
            <p:ph type="body" idx="2"/>
          </p:nvPr>
        </p:nvSpPr>
        <p:spPr>
          <a:xfrm>
            <a:off x="8411671" y="2035175"/>
            <a:ext cx="3240000" cy="3791100"/>
          </a:xfrm>
          <a:prstGeom prst="rect">
            <a:avLst/>
          </a:prstGeom>
          <a:noFill/>
          <a:ln>
            <a:noFill/>
          </a:ln>
        </p:spPr>
        <p:txBody>
          <a:bodyPr spcFirstLastPara="1" wrap="square" lIns="0" tIns="45700" rIns="0" bIns="45700" anchor="t" anchorCtr="0">
            <a:normAutofit/>
          </a:bodyPr>
          <a:lstStyle>
            <a:lvl1pPr marL="457200" marR="0" lvl="0" indent="-228600" algn="l" rtl="0">
              <a:lnSpc>
                <a:spcPct val="100000"/>
              </a:lnSpc>
              <a:spcBef>
                <a:spcPts val="0"/>
              </a:spcBef>
              <a:spcAft>
                <a:spcPts val="0"/>
              </a:spcAft>
              <a:buClr>
                <a:schemeClr val="dk1"/>
              </a:buClr>
              <a:buSzPts val="2000"/>
              <a:buFont typeface="Arial"/>
              <a:buNone/>
              <a:defRPr sz="2000" b="0" i="0">
                <a:solidFill>
                  <a:schemeClr val="dk1"/>
                </a:solidFill>
                <a:latin typeface="Source Sans Pro"/>
                <a:ea typeface="Source Sans Pro"/>
                <a:cs typeface="Source Sans Pro"/>
                <a:sym typeface="Source Sans Pro"/>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3" name="Google Shape;33;p27"/>
          <p:cNvSpPr>
            <a:spLocks noGrp="1"/>
          </p:cNvSpPr>
          <p:nvPr>
            <p:ph type="sldNum" idx="12"/>
          </p:nvPr>
        </p:nvSpPr>
        <p:spPr>
          <a:xfrm>
            <a:off x="11651671" y="6317673"/>
            <a:ext cx="540300" cy="540300"/>
          </a:xfrm>
          <a:prstGeom prst="round2SameRect">
            <a:avLst>
              <a:gd name="adj1" fmla="val 0"/>
              <a:gd name="adj2" fmla="val 0"/>
            </a:avLst>
          </a:prstGeom>
          <a:noFill/>
          <a:ln>
            <a:noFill/>
          </a:ln>
        </p:spPr>
        <p:txBody>
          <a:bodyPr spcFirstLastPara="1" wrap="square" lIns="0" tIns="0" rIns="0" bIns="72000" anchor="ctr" anchorCtr="0">
            <a:noAutofit/>
          </a:bodyPr>
          <a:lstStyle>
            <a:lvl1pPr marL="0" marR="0" lvl="0"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1pPr>
            <a:lvl2pPr marL="0" marR="0" lvl="1"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2pPr>
            <a:lvl3pPr marL="0" marR="0" lvl="2"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3pPr>
            <a:lvl4pPr marL="0" marR="0" lvl="3"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4pPr>
            <a:lvl5pPr marL="0" marR="0" lvl="4"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5pPr>
            <a:lvl6pPr marL="0" marR="0" lvl="5"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6pPr>
            <a:lvl7pPr marL="0" marR="0" lvl="6"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7pPr>
            <a:lvl8pPr marL="0" marR="0" lvl="7"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8pPr>
            <a:lvl9pPr marL="0" marR="0" lvl="8"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fr-FR"/>
              <a:t>‹N°›</a:t>
            </a:fld>
            <a:endParaRPr/>
          </a:p>
        </p:txBody>
      </p:sp>
      <p:sp>
        <p:nvSpPr>
          <p:cNvPr id="34" name="Google Shape;34;p27"/>
          <p:cNvSpPr txBox="1">
            <a:spLocks noGrp="1"/>
          </p:cNvSpPr>
          <p:nvPr>
            <p:ph type="ftr" idx="11"/>
          </p:nvPr>
        </p:nvSpPr>
        <p:spPr>
          <a:xfrm>
            <a:off x="1875740" y="6405274"/>
            <a:ext cx="2901300" cy="365100"/>
          </a:xfrm>
          <a:prstGeom prst="rect">
            <a:avLst/>
          </a:prstGeom>
          <a:noFill/>
          <a:ln>
            <a:noFill/>
          </a:ln>
        </p:spPr>
        <p:txBody>
          <a:bodyPr spcFirstLastPara="1" wrap="square" lIns="0" tIns="45700" rIns="0" bIns="45700" anchor="ctr" anchorCtr="0">
            <a:noAutofit/>
          </a:bodyPr>
          <a:lstStyle>
            <a:lvl1pPr lvl="0" algn="l" rtl="0">
              <a:lnSpc>
                <a:spcPct val="100000"/>
              </a:lnSpc>
              <a:spcBef>
                <a:spcPts val="0"/>
              </a:spcBef>
              <a:spcAft>
                <a:spcPts val="0"/>
              </a:spcAft>
              <a:buClr>
                <a:schemeClr val="accent2"/>
              </a:buClr>
              <a:buSzPts val="900"/>
              <a:buNone/>
              <a:defRPr sz="900" b="0" i="0">
                <a:solidFill>
                  <a:schemeClr val="accent2"/>
                </a:solidFill>
                <a:latin typeface="Source Sans Pro Light"/>
                <a:ea typeface="Source Sans Pro Light"/>
                <a:cs typeface="Source Sans Pro Light"/>
                <a:sym typeface="Source Sans Pro Ligh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5" name="Google Shape;35;p27"/>
          <p:cNvSpPr txBox="1"/>
          <p:nvPr/>
        </p:nvSpPr>
        <p:spPr>
          <a:xfrm>
            <a:off x="409211" y="6405274"/>
            <a:ext cx="701700" cy="3651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fr-FR" sz="800" b="1" i="0" u="none" strike="noStrike" cap="none">
                <a:solidFill>
                  <a:schemeClr val="accent2"/>
                </a:solidFill>
                <a:latin typeface="Arial"/>
                <a:ea typeface="Arial"/>
                <a:cs typeface="Arial"/>
                <a:sym typeface="Arial"/>
              </a:rPr>
              <a:t>IMPACT 2024</a:t>
            </a:r>
            <a:endParaRPr sz="1400" b="0" i="0" u="none" strike="noStrike" cap="none">
              <a:solidFill>
                <a:srgbClr val="000000"/>
              </a:solidFill>
              <a:latin typeface="Arial"/>
              <a:ea typeface="Arial"/>
              <a:cs typeface="Arial"/>
              <a:sym typeface="Arial"/>
            </a:endParaRPr>
          </a:p>
        </p:txBody>
      </p:sp>
      <p:sp>
        <p:nvSpPr>
          <p:cNvPr id="36" name="Google Shape;36;p27"/>
          <p:cNvSpPr txBox="1">
            <a:spLocks noGrp="1"/>
          </p:cNvSpPr>
          <p:nvPr>
            <p:ph type="dt" idx="10"/>
          </p:nvPr>
        </p:nvSpPr>
        <p:spPr>
          <a:xfrm>
            <a:off x="1168614" y="6405274"/>
            <a:ext cx="7017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accent2"/>
                </a:solidFill>
                <a:latin typeface="Source Sans Pro Light"/>
                <a:ea typeface="Source Sans Pro Light"/>
                <a:cs typeface="Source Sans Pro Light"/>
                <a:sym typeface="Source Sans Pro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9pPr>
          </a:lstStyle>
          <a:p>
            <a:endParaRPr/>
          </a:p>
        </p:txBody>
      </p:sp>
    </p:spTree>
    <p:extLst>
      <p:ext uri="{BB962C8B-B14F-4D97-AF65-F5344CB8AC3E}">
        <p14:creationId xmlns:p14="http://schemas.microsoft.com/office/powerpoint/2010/main" val="392853262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meline 1 bis">
  <p:cSld name="1_Timeline 1 bis">
    <p:spTree>
      <p:nvGrpSpPr>
        <p:cNvPr id="1" name="Shape 816"/>
        <p:cNvGrpSpPr/>
        <p:nvPr/>
      </p:nvGrpSpPr>
      <p:grpSpPr>
        <a:xfrm>
          <a:off x="0" y="0"/>
          <a:ext cx="0" cy="0"/>
          <a:chOff x="0" y="0"/>
          <a:chExt cx="0" cy="0"/>
        </a:xfrm>
      </p:grpSpPr>
      <p:cxnSp>
        <p:nvCxnSpPr>
          <p:cNvPr id="817" name="Google Shape;817;g1c43f0d1842_0_843"/>
          <p:cNvCxnSpPr/>
          <p:nvPr/>
        </p:nvCxnSpPr>
        <p:spPr>
          <a:xfrm>
            <a:off x="0" y="2284485"/>
            <a:ext cx="11997600" cy="0"/>
          </a:xfrm>
          <a:prstGeom prst="straightConnector1">
            <a:avLst/>
          </a:prstGeom>
          <a:noFill/>
          <a:ln w="26650" cap="flat" cmpd="sng">
            <a:solidFill>
              <a:schemeClr val="accent2"/>
            </a:solidFill>
            <a:prstDash val="solid"/>
            <a:miter lim="800000"/>
            <a:headEnd type="none" w="sm" len="sm"/>
            <a:tailEnd type="stealth" w="med" len="med"/>
          </a:ln>
        </p:spPr>
      </p:cxnSp>
      <p:grpSp>
        <p:nvGrpSpPr>
          <p:cNvPr id="818" name="Google Shape;818;g1c43f0d1842_0_843"/>
          <p:cNvGrpSpPr/>
          <p:nvPr/>
        </p:nvGrpSpPr>
        <p:grpSpPr>
          <a:xfrm>
            <a:off x="692033" y="2287653"/>
            <a:ext cx="10890357" cy="3569227"/>
            <a:chOff x="692033" y="1771194"/>
            <a:chExt cx="10890357" cy="4306500"/>
          </a:xfrm>
        </p:grpSpPr>
        <p:cxnSp>
          <p:nvCxnSpPr>
            <p:cNvPr id="819" name="Google Shape;819;g1c43f0d1842_0_843"/>
            <p:cNvCxnSpPr/>
            <p:nvPr/>
          </p:nvCxnSpPr>
          <p:spPr>
            <a:xfrm>
              <a:off x="2870104" y="1771194"/>
              <a:ext cx="0" cy="4306500"/>
            </a:xfrm>
            <a:prstGeom prst="straightConnector1">
              <a:avLst/>
            </a:prstGeom>
            <a:noFill/>
            <a:ln w="12700" cap="flat" cmpd="sng">
              <a:solidFill>
                <a:schemeClr val="accent2"/>
              </a:solidFill>
              <a:prstDash val="solid"/>
              <a:miter lim="800000"/>
              <a:headEnd type="none" w="sm" len="sm"/>
              <a:tailEnd type="none" w="sm" len="sm"/>
            </a:ln>
          </p:spPr>
        </p:cxnSp>
        <p:cxnSp>
          <p:nvCxnSpPr>
            <p:cNvPr id="820" name="Google Shape;820;g1c43f0d1842_0_843"/>
            <p:cNvCxnSpPr/>
            <p:nvPr/>
          </p:nvCxnSpPr>
          <p:spPr>
            <a:xfrm>
              <a:off x="5048175" y="1771194"/>
              <a:ext cx="0" cy="4306500"/>
            </a:xfrm>
            <a:prstGeom prst="straightConnector1">
              <a:avLst/>
            </a:prstGeom>
            <a:noFill/>
            <a:ln w="12700" cap="flat" cmpd="sng">
              <a:solidFill>
                <a:schemeClr val="accent2"/>
              </a:solidFill>
              <a:prstDash val="solid"/>
              <a:miter lim="800000"/>
              <a:headEnd type="none" w="sm" len="sm"/>
              <a:tailEnd type="none" w="sm" len="sm"/>
            </a:ln>
          </p:spPr>
        </p:cxnSp>
        <p:cxnSp>
          <p:nvCxnSpPr>
            <p:cNvPr id="821" name="Google Shape;821;g1c43f0d1842_0_843"/>
            <p:cNvCxnSpPr/>
            <p:nvPr/>
          </p:nvCxnSpPr>
          <p:spPr>
            <a:xfrm>
              <a:off x="7226246" y="1771194"/>
              <a:ext cx="0" cy="4306500"/>
            </a:xfrm>
            <a:prstGeom prst="straightConnector1">
              <a:avLst/>
            </a:prstGeom>
            <a:noFill/>
            <a:ln w="12700" cap="flat" cmpd="sng">
              <a:solidFill>
                <a:schemeClr val="accent2"/>
              </a:solidFill>
              <a:prstDash val="solid"/>
              <a:miter lim="800000"/>
              <a:headEnd type="none" w="sm" len="sm"/>
              <a:tailEnd type="none" w="sm" len="sm"/>
            </a:ln>
          </p:spPr>
        </p:cxnSp>
        <p:cxnSp>
          <p:nvCxnSpPr>
            <p:cNvPr id="822" name="Google Shape;822;g1c43f0d1842_0_843"/>
            <p:cNvCxnSpPr/>
            <p:nvPr/>
          </p:nvCxnSpPr>
          <p:spPr>
            <a:xfrm>
              <a:off x="9404317" y="1771194"/>
              <a:ext cx="0" cy="4306500"/>
            </a:xfrm>
            <a:prstGeom prst="straightConnector1">
              <a:avLst/>
            </a:prstGeom>
            <a:noFill/>
            <a:ln w="12700" cap="flat" cmpd="sng">
              <a:solidFill>
                <a:schemeClr val="accent2"/>
              </a:solidFill>
              <a:prstDash val="solid"/>
              <a:miter lim="800000"/>
              <a:headEnd type="none" w="sm" len="sm"/>
              <a:tailEnd type="none" w="sm" len="sm"/>
            </a:ln>
          </p:spPr>
        </p:cxnSp>
        <p:cxnSp>
          <p:nvCxnSpPr>
            <p:cNvPr id="823" name="Google Shape;823;g1c43f0d1842_0_843"/>
            <p:cNvCxnSpPr/>
            <p:nvPr/>
          </p:nvCxnSpPr>
          <p:spPr>
            <a:xfrm>
              <a:off x="11582390" y="1771194"/>
              <a:ext cx="0" cy="4306500"/>
            </a:xfrm>
            <a:prstGeom prst="straightConnector1">
              <a:avLst/>
            </a:prstGeom>
            <a:noFill/>
            <a:ln w="12700" cap="flat" cmpd="sng">
              <a:solidFill>
                <a:schemeClr val="accent2"/>
              </a:solidFill>
              <a:prstDash val="solid"/>
              <a:miter lim="800000"/>
              <a:headEnd type="none" w="sm" len="sm"/>
              <a:tailEnd type="none" w="sm" len="sm"/>
            </a:ln>
          </p:spPr>
        </p:cxnSp>
        <p:cxnSp>
          <p:nvCxnSpPr>
            <p:cNvPr id="824" name="Google Shape;824;g1c43f0d1842_0_843"/>
            <p:cNvCxnSpPr/>
            <p:nvPr/>
          </p:nvCxnSpPr>
          <p:spPr>
            <a:xfrm>
              <a:off x="692033" y="1771194"/>
              <a:ext cx="0" cy="4306500"/>
            </a:xfrm>
            <a:prstGeom prst="straightConnector1">
              <a:avLst/>
            </a:prstGeom>
            <a:noFill/>
            <a:ln w="12700" cap="flat" cmpd="sng">
              <a:solidFill>
                <a:schemeClr val="accent2"/>
              </a:solidFill>
              <a:prstDash val="solid"/>
              <a:miter lim="800000"/>
              <a:headEnd type="none" w="sm" len="sm"/>
              <a:tailEnd type="none" w="sm" len="sm"/>
            </a:ln>
          </p:spPr>
        </p:cxnSp>
      </p:grpSp>
      <p:sp>
        <p:nvSpPr>
          <p:cNvPr id="825" name="Google Shape;825;g1c43f0d1842_0_843"/>
          <p:cNvSpPr txBox="1">
            <a:spLocks noGrp="1"/>
          </p:cNvSpPr>
          <p:nvPr>
            <p:ph type="body" idx="1"/>
          </p:nvPr>
        </p:nvSpPr>
        <p:spPr>
          <a:xfrm>
            <a:off x="884529" y="3811535"/>
            <a:ext cx="1793100" cy="5193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3"/>
              </a:buClr>
              <a:buSzPts val="1600"/>
              <a:buNone/>
              <a:defRPr sz="1600" b="1" i="0" cap="none">
                <a:solidFill>
                  <a:schemeClr val="accent3"/>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26" name="Google Shape;826;g1c43f0d1842_0_843"/>
          <p:cNvSpPr txBox="1">
            <a:spLocks noGrp="1"/>
          </p:cNvSpPr>
          <p:nvPr>
            <p:ph type="body" idx="2"/>
          </p:nvPr>
        </p:nvSpPr>
        <p:spPr>
          <a:xfrm>
            <a:off x="884529" y="4330996"/>
            <a:ext cx="1793100" cy="10800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dk1"/>
              </a:buClr>
              <a:buSzPts val="1200"/>
              <a:buNone/>
              <a:defRPr sz="12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27" name="Google Shape;827;g1c43f0d1842_0_843"/>
          <p:cNvSpPr txBox="1">
            <a:spLocks noGrp="1"/>
          </p:cNvSpPr>
          <p:nvPr>
            <p:ph type="body" idx="3"/>
          </p:nvPr>
        </p:nvSpPr>
        <p:spPr>
          <a:xfrm>
            <a:off x="884529" y="2728769"/>
            <a:ext cx="1793100" cy="9384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2"/>
              </a:buClr>
              <a:buSzPts val="4800"/>
              <a:buNone/>
              <a:defRPr sz="4800" b="1" i="0" cap="none">
                <a:solidFill>
                  <a:schemeClr val="accent2"/>
                </a:solidFill>
                <a:latin typeface="Arial"/>
                <a:ea typeface="Arial"/>
                <a:cs typeface="Arial"/>
                <a:sym typeface="Arial"/>
              </a:defRPr>
            </a:lvl1pPr>
            <a:lvl2pPr marL="914400" lvl="1" indent="-228600" algn="l" rtl="0">
              <a:lnSpc>
                <a:spcPct val="90000"/>
              </a:lnSpc>
              <a:spcBef>
                <a:spcPts val="0"/>
              </a:spcBef>
              <a:spcAft>
                <a:spcPts val="0"/>
              </a:spcAft>
              <a:buClr>
                <a:schemeClr val="accent2"/>
              </a:buClr>
              <a:buSzPts val="1600"/>
              <a:buNone/>
              <a:defRPr sz="1600" b="1" i="0" cap="none">
                <a:solidFill>
                  <a:schemeClr val="accent2"/>
                </a:solidFill>
                <a:latin typeface="Arial"/>
                <a:ea typeface="Arial"/>
                <a:cs typeface="Arial"/>
                <a:sym typeface="Arial"/>
              </a:defRPr>
            </a:lvl2pPr>
            <a:lvl3pPr marL="1371600" lvl="2" indent="-228600" algn="l" rtl="0">
              <a:lnSpc>
                <a:spcPct val="100000"/>
              </a:lnSpc>
              <a:spcBef>
                <a:spcPts val="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28" name="Google Shape;828;g1c43f0d1842_0_843"/>
          <p:cNvSpPr txBox="1">
            <a:spLocks noGrp="1"/>
          </p:cNvSpPr>
          <p:nvPr>
            <p:ph type="body" idx="4"/>
          </p:nvPr>
        </p:nvSpPr>
        <p:spPr>
          <a:xfrm>
            <a:off x="3062324" y="3811535"/>
            <a:ext cx="1793100" cy="5193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3"/>
              </a:buClr>
              <a:buSzPts val="1600"/>
              <a:buNone/>
              <a:defRPr sz="1600" b="1" i="0" cap="none">
                <a:solidFill>
                  <a:schemeClr val="accent3"/>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29" name="Google Shape;829;g1c43f0d1842_0_843"/>
          <p:cNvSpPr txBox="1">
            <a:spLocks noGrp="1"/>
          </p:cNvSpPr>
          <p:nvPr>
            <p:ph type="body" idx="5"/>
          </p:nvPr>
        </p:nvSpPr>
        <p:spPr>
          <a:xfrm>
            <a:off x="3062324" y="4330996"/>
            <a:ext cx="1793100" cy="10800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dk1"/>
              </a:buClr>
              <a:buSzPts val="1200"/>
              <a:buNone/>
              <a:defRPr sz="12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0" name="Google Shape;830;g1c43f0d1842_0_843"/>
          <p:cNvSpPr txBox="1">
            <a:spLocks noGrp="1"/>
          </p:cNvSpPr>
          <p:nvPr>
            <p:ph type="body" idx="6"/>
          </p:nvPr>
        </p:nvSpPr>
        <p:spPr>
          <a:xfrm>
            <a:off x="3062324" y="2728769"/>
            <a:ext cx="1793100" cy="9384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2"/>
              </a:buClr>
              <a:buSzPts val="4800"/>
              <a:buNone/>
              <a:defRPr sz="4800" b="1" i="0" cap="none">
                <a:solidFill>
                  <a:schemeClr val="accent2"/>
                </a:solidFill>
                <a:latin typeface="Arial"/>
                <a:ea typeface="Arial"/>
                <a:cs typeface="Arial"/>
                <a:sym typeface="Arial"/>
              </a:defRPr>
            </a:lvl1pPr>
            <a:lvl2pPr marL="914400" lvl="1" indent="-228600" algn="l" rtl="0">
              <a:lnSpc>
                <a:spcPct val="90000"/>
              </a:lnSpc>
              <a:spcBef>
                <a:spcPts val="0"/>
              </a:spcBef>
              <a:spcAft>
                <a:spcPts val="0"/>
              </a:spcAft>
              <a:buClr>
                <a:schemeClr val="accent2"/>
              </a:buClr>
              <a:buSzPts val="1600"/>
              <a:buNone/>
              <a:defRPr sz="1600" b="1" i="0" cap="none">
                <a:solidFill>
                  <a:schemeClr val="accent2"/>
                </a:solidFill>
                <a:latin typeface="Arial"/>
                <a:ea typeface="Arial"/>
                <a:cs typeface="Arial"/>
                <a:sym typeface="Arial"/>
              </a:defRPr>
            </a:lvl2pPr>
            <a:lvl3pPr marL="1371600" lvl="2" indent="-228600" algn="l" rtl="0">
              <a:lnSpc>
                <a:spcPct val="100000"/>
              </a:lnSpc>
              <a:spcBef>
                <a:spcPts val="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1" name="Google Shape;831;g1c43f0d1842_0_843"/>
          <p:cNvSpPr txBox="1">
            <a:spLocks noGrp="1"/>
          </p:cNvSpPr>
          <p:nvPr>
            <p:ph type="body" idx="7"/>
          </p:nvPr>
        </p:nvSpPr>
        <p:spPr>
          <a:xfrm>
            <a:off x="5240119" y="3811535"/>
            <a:ext cx="1793100" cy="5193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3"/>
              </a:buClr>
              <a:buSzPts val="1600"/>
              <a:buNone/>
              <a:defRPr sz="1600" b="1" i="0" cap="none">
                <a:solidFill>
                  <a:schemeClr val="accent3"/>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2" name="Google Shape;832;g1c43f0d1842_0_843"/>
          <p:cNvSpPr txBox="1">
            <a:spLocks noGrp="1"/>
          </p:cNvSpPr>
          <p:nvPr>
            <p:ph type="body" idx="8"/>
          </p:nvPr>
        </p:nvSpPr>
        <p:spPr>
          <a:xfrm>
            <a:off x="5240119" y="4330996"/>
            <a:ext cx="1793100" cy="10800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dk1"/>
              </a:buClr>
              <a:buSzPts val="1200"/>
              <a:buNone/>
              <a:defRPr sz="12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3" name="Google Shape;833;g1c43f0d1842_0_843"/>
          <p:cNvSpPr txBox="1">
            <a:spLocks noGrp="1"/>
          </p:cNvSpPr>
          <p:nvPr>
            <p:ph type="body" idx="9"/>
          </p:nvPr>
        </p:nvSpPr>
        <p:spPr>
          <a:xfrm>
            <a:off x="5240119" y="2728769"/>
            <a:ext cx="1793100" cy="9384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2"/>
              </a:buClr>
              <a:buSzPts val="4800"/>
              <a:buNone/>
              <a:defRPr sz="4800" b="1" i="0" cap="none">
                <a:solidFill>
                  <a:schemeClr val="accent2"/>
                </a:solidFill>
                <a:latin typeface="Arial"/>
                <a:ea typeface="Arial"/>
                <a:cs typeface="Arial"/>
                <a:sym typeface="Arial"/>
              </a:defRPr>
            </a:lvl1pPr>
            <a:lvl2pPr marL="914400" lvl="1" indent="-228600" algn="l" rtl="0">
              <a:lnSpc>
                <a:spcPct val="90000"/>
              </a:lnSpc>
              <a:spcBef>
                <a:spcPts val="0"/>
              </a:spcBef>
              <a:spcAft>
                <a:spcPts val="0"/>
              </a:spcAft>
              <a:buClr>
                <a:schemeClr val="accent2"/>
              </a:buClr>
              <a:buSzPts val="1600"/>
              <a:buNone/>
              <a:defRPr sz="1600" b="1" i="0" cap="none">
                <a:solidFill>
                  <a:schemeClr val="accent2"/>
                </a:solidFill>
                <a:latin typeface="Arial"/>
                <a:ea typeface="Arial"/>
                <a:cs typeface="Arial"/>
                <a:sym typeface="Arial"/>
              </a:defRPr>
            </a:lvl2pPr>
            <a:lvl3pPr marL="1371600" lvl="2" indent="-228600" algn="l" rtl="0">
              <a:lnSpc>
                <a:spcPct val="100000"/>
              </a:lnSpc>
              <a:spcBef>
                <a:spcPts val="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4" name="Google Shape;834;g1c43f0d1842_0_843"/>
          <p:cNvSpPr txBox="1">
            <a:spLocks noGrp="1"/>
          </p:cNvSpPr>
          <p:nvPr>
            <p:ph type="body" idx="13"/>
          </p:nvPr>
        </p:nvSpPr>
        <p:spPr>
          <a:xfrm>
            <a:off x="7417914" y="3811535"/>
            <a:ext cx="1793100" cy="5193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3"/>
              </a:buClr>
              <a:buSzPts val="1600"/>
              <a:buNone/>
              <a:defRPr sz="1600" b="1" i="0" cap="none">
                <a:solidFill>
                  <a:schemeClr val="accent3"/>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5" name="Google Shape;835;g1c43f0d1842_0_843"/>
          <p:cNvSpPr txBox="1">
            <a:spLocks noGrp="1"/>
          </p:cNvSpPr>
          <p:nvPr>
            <p:ph type="body" idx="14"/>
          </p:nvPr>
        </p:nvSpPr>
        <p:spPr>
          <a:xfrm>
            <a:off x="7417914" y="4330996"/>
            <a:ext cx="1793100" cy="10800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dk1"/>
              </a:buClr>
              <a:buSzPts val="1200"/>
              <a:buNone/>
              <a:defRPr sz="12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6" name="Google Shape;836;g1c43f0d1842_0_843"/>
          <p:cNvSpPr txBox="1">
            <a:spLocks noGrp="1"/>
          </p:cNvSpPr>
          <p:nvPr>
            <p:ph type="body" idx="15"/>
          </p:nvPr>
        </p:nvSpPr>
        <p:spPr>
          <a:xfrm>
            <a:off x="7417914" y="2728769"/>
            <a:ext cx="1793100" cy="9384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2"/>
              </a:buClr>
              <a:buSzPts val="4800"/>
              <a:buNone/>
              <a:defRPr sz="4800" b="1" i="0" cap="none">
                <a:solidFill>
                  <a:schemeClr val="accent2"/>
                </a:solidFill>
                <a:latin typeface="Arial"/>
                <a:ea typeface="Arial"/>
                <a:cs typeface="Arial"/>
                <a:sym typeface="Arial"/>
              </a:defRPr>
            </a:lvl1pPr>
            <a:lvl2pPr marL="914400" lvl="1" indent="-228600" algn="l" rtl="0">
              <a:lnSpc>
                <a:spcPct val="90000"/>
              </a:lnSpc>
              <a:spcBef>
                <a:spcPts val="0"/>
              </a:spcBef>
              <a:spcAft>
                <a:spcPts val="0"/>
              </a:spcAft>
              <a:buClr>
                <a:schemeClr val="accent2"/>
              </a:buClr>
              <a:buSzPts val="1600"/>
              <a:buNone/>
              <a:defRPr sz="1600" b="1" i="0" cap="none">
                <a:solidFill>
                  <a:schemeClr val="accent2"/>
                </a:solidFill>
                <a:latin typeface="Arial"/>
                <a:ea typeface="Arial"/>
                <a:cs typeface="Arial"/>
                <a:sym typeface="Arial"/>
              </a:defRPr>
            </a:lvl2pPr>
            <a:lvl3pPr marL="1371600" lvl="2" indent="-228600" algn="l" rtl="0">
              <a:lnSpc>
                <a:spcPct val="100000"/>
              </a:lnSpc>
              <a:spcBef>
                <a:spcPts val="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7" name="Google Shape;837;g1c43f0d1842_0_843"/>
          <p:cNvSpPr txBox="1">
            <a:spLocks noGrp="1"/>
          </p:cNvSpPr>
          <p:nvPr>
            <p:ph type="body" idx="16"/>
          </p:nvPr>
        </p:nvSpPr>
        <p:spPr>
          <a:xfrm>
            <a:off x="9595984" y="3811535"/>
            <a:ext cx="1793100" cy="5193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3"/>
              </a:buClr>
              <a:buSzPts val="1600"/>
              <a:buNone/>
              <a:defRPr sz="1600" b="1" i="0" cap="none">
                <a:solidFill>
                  <a:schemeClr val="accent3"/>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8" name="Google Shape;838;g1c43f0d1842_0_843"/>
          <p:cNvSpPr txBox="1">
            <a:spLocks noGrp="1"/>
          </p:cNvSpPr>
          <p:nvPr>
            <p:ph type="body" idx="17"/>
          </p:nvPr>
        </p:nvSpPr>
        <p:spPr>
          <a:xfrm>
            <a:off x="9595984" y="4330996"/>
            <a:ext cx="1793100" cy="10800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dk1"/>
              </a:buClr>
              <a:buSzPts val="1200"/>
              <a:buNone/>
              <a:defRPr sz="12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9" name="Google Shape;839;g1c43f0d1842_0_843"/>
          <p:cNvSpPr txBox="1">
            <a:spLocks noGrp="1"/>
          </p:cNvSpPr>
          <p:nvPr>
            <p:ph type="body" idx="18"/>
          </p:nvPr>
        </p:nvSpPr>
        <p:spPr>
          <a:xfrm>
            <a:off x="9595984" y="2728769"/>
            <a:ext cx="1793100" cy="938400"/>
          </a:xfrm>
          <a:prstGeom prst="rect">
            <a:avLst/>
          </a:prstGeom>
          <a:noFill/>
          <a:ln>
            <a:noFill/>
          </a:ln>
        </p:spPr>
        <p:txBody>
          <a:bodyPr spcFirstLastPara="1" wrap="square" lIns="0" tIns="45700" rIns="0" bIns="45700" anchor="b" anchorCtr="0">
            <a:noAutofit/>
          </a:bodyPr>
          <a:lstStyle>
            <a:lvl1pPr marL="457200" lvl="0" indent="-228600" algn="l" rtl="0">
              <a:lnSpc>
                <a:spcPct val="78000"/>
              </a:lnSpc>
              <a:spcBef>
                <a:spcPts val="0"/>
              </a:spcBef>
              <a:spcAft>
                <a:spcPts val="0"/>
              </a:spcAft>
              <a:buClr>
                <a:schemeClr val="accent2"/>
              </a:buClr>
              <a:buSzPts val="4800"/>
              <a:buNone/>
              <a:defRPr sz="4800" b="1" i="0" cap="none">
                <a:solidFill>
                  <a:schemeClr val="accent2"/>
                </a:solidFill>
                <a:latin typeface="Arial"/>
                <a:ea typeface="Arial"/>
                <a:cs typeface="Arial"/>
                <a:sym typeface="Arial"/>
              </a:defRPr>
            </a:lvl1pPr>
            <a:lvl2pPr marL="914400" lvl="1" indent="-228600" algn="l" rtl="0">
              <a:lnSpc>
                <a:spcPct val="90000"/>
              </a:lnSpc>
              <a:spcBef>
                <a:spcPts val="0"/>
              </a:spcBef>
              <a:spcAft>
                <a:spcPts val="0"/>
              </a:spcAft>
              <a:buClr>
                <a:schemeClr val="accent2"/>
              </a:buClr>
              <a:buSzPts val="1600"/>
              <a:buNone/>
              <a:defRPr sz="1600" b="1" i="0" cap="none">
                <a:solidFill>
                  <a:schemeClr val="accent2"/>
                </a:solidFill>
                <a:latin typeface="Arial"/>
                <a:ea typeface="Arial"/>
                <a:cs typeface="Arial"/>
                <a:sym typeface="Arial"/>
              </a:defRPr>
            </a:lvl2pPr>
            <a:lvl3pPr marL="1371600" lvl="2" indent="-228600" algn="l" rtl="0">
              <a:lnSpc>
                <a:spcPct val="100000"/>
              </a:lnSpc>
              <a:spcBef>
                <a:spcPts val="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40" name="Google Shape;840;g1c43f0d1842_0_843"/>
          <p:cNvSpPr txBox="1">
            <a:spLocks noGrp="1"/>
          </p:cNvSpPr>
          <p:nvPr>
            <p:ph type="body" idx="19"/>
          </p:nvPr>
        </p:nvSpPr>
        <p:spPr>
          <a:xfrm>
            <a:off x="540325" y="1072796"/>
            <a:ext cx="11111400" cy="513000"/>
          </a:xfrm>
          <a:prstGeom prst="rect">
            <a:avLst/>
          </a:prstGeom>
          <a:noFill/>
          <a:ln>
            <a:noFill/>
          </a:ln>
        </p:spPr>
        <p:txBody>
          <a:bodyPr spcFirstLastPara="1" wrap="square" lIns="0" tIns="45700" rIns="0" bIns="45700" anchor="t" anchorCtr="0">
            <a:normAutofit/>
          </a:bodyPr>
          <a:lstStyle>
            <a:lvl1pPr marL="457200" lvl="0" indent="-228600" algn="l" rtl="0">
              <a:lnSpc>
                <a:spcPct val="80000"/>
              </a:lnSpc>
              <a:spcBef>
                <a:spcPts val="0"/>
              </a:spcBef>
              <a:spcAft>
                <a:spcPts val="0"/>
              </a:spcAft>
              <a:buClr>
                <a:schemeClr val="accent3"/>
              </a:buClr>
              <a:buSzPts val="2400"/>
              <a:buNone/>
              <a:defRPr sz="2400" b="1" i="0" cap="none">
                <a:solidFill>
                  <a:schemeClr val="accent3"/>
                </a:solidFill>
                <a:latin typeface="Arial"/>
                <a:ea typeface="Arial"/>
                <a:cs typeface="Arial"/>
                <a:sym typeface="Aria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41" name="Google Shape;841;g1c43f0d1842_0_843"/>
          <p:cNvSpPr txBox="1">
            <a:spLocks noGrp="1"/>
          </p:cNvSpPr>
          <p:nvPr>
            <p:ph type="title"/>
          </p:nvPr>
        </p:nvSpPr>
        <p:spPr>
          <a:xfrm>
            <a:off x="540325" y="540327"/>
            <a:ext cx="11111400" cy="513000"/>
          </a:xfrm>
          <a:prstGeom prst="rect">
            <a:avLst/>
          </a:prstGeom>
          <a:noFill/>
          <a:ln>
            <a:noFill/>
          </a:ln>
        </p:spPr>
        <p:txBody>
          <a:bodyPr spcFirstLastPara="1" wrap="square" lIns="0" tIns="45700" rIns="0" bIns="45700" anchor="t" anchorCtr="0">
            <a:normAutofit/>
          </a:bodyPr>
          <a:lstStyle>
            <a:lvl1pPr lvl="0" algn="l" rtl="0">
              <a:lnSpc>
                <a:spcPct val="80000"/>
              </a:lnSpc>
              <a:spcBef>
                <a:spcPts val="0"/>
              </a:spcBef>
              <a:spcAft>
                <a:spcPts val="0"/>
              </a:spcAft>
              <a:buClr>
                <a:schemeClr val="accent2"/>
              </a:buClr>
              <a:buSzPts val="3600"/>
              <a:buFont typeface="Arial"/>
              <a:buNone/>
              <a:defRPr sz="3600" b="1" i="0" cap="none">
                <a:solidFill>
                  <a:schemeClr val="accent2"/>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42" name="Google Shape;842;g1c43f0d1842_0_843"/>
          <p:cNvSpPr>
            <a:spLocks noGrp="1"/>
          </p:cNvSpPr>
          <p:nvPr>
            <p:ph type="sldNum" idx="12"/>
          </p:nvPr>
        </p:nvSpPr>
        <p:spPr>
          <a:xfrm>
            <a:off x="11651671" y="6317673"/>
            <a:ext cx="540300" cy="540300"/>
          </a:xfrm>
          <a:prstGeom prst="round2SameRect">
            <a:avLst>
              <a:gd name="adj1" fmla="val 0"/>
              <a:gd name="adj2" fmla="val 0"/>
            </a:avLst>
          </a:prstGeom>
          <a:noFill/>
          <a:ln>
            <a:noFill/>
          </a:ln>
        </p:spPr>
        <p:txBody>
          <a:bodyPr spcFirstLastPara="1" wrap="square" lIns="0" tIns="0" rIns="0" bIns="72000" anchor="ctr" anchorCtr="0">
            <a:noAutofit/>
          </a:bodyPr>
          <a:lstStyle>
            <a:lvl1pPr marL="0" marR="0" lvl="0"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1pPr>
            <a:lvl2pPr marL="0" marR="0" lvl="1"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2pPr>
            <a:lvl3pPr marL="0" marR="0" lvl="2"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3pPr>
            <a:lvl4pPr marL="0" marR="0" lvl="3"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4pPr>
            <a:lvl5pPr marL="0" marR="0" lvl="4"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5pPr>
            <a:lvl6pPr marL="0" marR="0" lvl="5"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6pPr>
            <a:lvl7pPr marL="0" marR="0" lvl="6"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7pPr>
            <a:lvl8pPr marL="0" marR="0" lvl="7"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8pPr>
            <a:lvl9pPr marL="0" marR="0" lvl="8"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fr-FR"/>
              <a:t>‹N°›</a:t>
            </a:fld>
            <a:endParaRPr/>
          </a:p>
        </p:txBody>
      </p:sp>
      <p:sp>
        <p:nvSpPr>
          <p:cNvPr id="843" name="Google Shape;843;g1c43f0d1842_0_843"/>
          <p:cNvSpPr txBox="1">
            <a:spLocks noGrp="1"/>
          </p:cNvSpPr>
          <p:nvPr>
            <p:ph type="ftr" idx="11"/>
          </p:nvPr>
        </p:nvSpPr>
        <p:spPr>
          <a:xfrm>
            <a:off x="1875740" y="6405274"/>
            <a:ext cx="2901300" cy="365100"/>
          </a:xfrm>
          <a:prstGeom prst="rect">
            <a:avLst/>
          </a:prstGeom>
          <a:noFill/>
          <a:ln>
            <a:noFill/>
          </a:ln>
        </p:spPr>
        <p:txBody>
          <a:bodyPr spcFirstLastPara="1" wrap="square" lIns="0" tIns="45700" rIns="0" bIns="45700" anchor="ctr" anchorCtr="0">
            <a:noAutofit/>
          </a:bodyPr>
          <a:lstStyle>
            <a:lvl1pPr lvl="0" algn="l" rtl="0">
              <a:lnSpc>
                <a:spcPct val="100000"/>
              </a:lnSpc>
              <a:spcBef>
                <a:spcPts val="0"/>
              </a:spcBef>
              <a:spcAft>
                <a:spcPts val="0"/>
              </a:spcAft>
              <a:buClr>
                <a:schemeClr val="accent2"/>
              </a:buClr>
              <a:buSzPts val="900"/>
              <a:buNone/>
              <a:defRPr sz="900" b="0" i="0">
                <a:solidFill>
                  <a:schemeClr val="accent2"/>
                </a:solidFill>
                <a:latin typeface="Source Sans Pro Light"/>
                <a:ea typeface="Source Sans Pro Light"/>
                <a:cs typeface="Source Sans Pro Light"/>
                <a:sym typeface="Source Sans Pro Ligh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44" name="Google Shape;844;g1c43f0d1842_0_843"/>
          <p:cNvSpPr txBox="1"/>
          <p:nvPr/>
        </p:nvSpPr>
        <p:spPr>
          <a:xfrm>
            <a:off x="409211" y="6405274"/>
            <a:ext cx="701700" cy="3651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fr-FR" sz="800" b="1" i="0" u="none" strike="noStrike" cap="none">
                <a:solidFill>
                  <a:schemeClr val="accent2"/>
                </a:solidFill>
                <a:latin typeface="Arial"/>
                <a:ea typeface="Arial"/>
                <a:cs typeface="Arial"/>
                <a:sym typeface="Arial"/>
              </a:rPr>
              <a:t>IMPACT 2024</a:t>
            </a:r>
            <a:endParaRPr sz="1400" b="0" i="0" u="none" strike="noStrike" cap="none">
              <a:solidFill>
                <a:srgbClr val="000000"/>
              </a:solidFill>
              <a:latin typeface="Arial"/>
              <a:ea typeface="Arial"/>
              <a:cs typeface="Arial"/>
              <a:sym typeface="Arial"/>
            </a:endParaRPr>
          </a:p>
        </p:txBody>
      </p:sp>
      <p:sp>
        <p:nvSpPr>
          <p:cNvPr id="845" name="Google Shape;845;g1c43f0d1842_0_843"/>
          <p:cNvSpPr txBox="1">
            <a:spLocks noGrp="1"/>
          </p:cNvSpPr>
          <p:nvPr>
            <p:ph type="dt" idx="10"/>
          </p:nvPr>
        </p:nvSpPr>
        <p:spPr>
          <a:xfrm>
            <a:off x="1168614" y="6405274"/>
            <a:ext cx="7017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accent2"/>
                </a:solidFill>
                <a:latin typeface="Source Sans Pro Light"/>
                <a:ea typeface="Source Sans Pro Light"/>
                <a:cs typeface="Source Sans Pro Light"/>
                <a:sym typeface="Source Sans Pro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9pPr>
          </a:lstStyle>
          <a:p>
            <a:endParaRPr/>
          </a:p>
        </p:txBody>
      </p:sp>
    </p:spTree>
    <p:extLst>
      <p:ext uri="{BB962C8B-B14F-4D97-AF65-F5344CB8AC3E}">
        <p14:creationId xmlns:p14="http://schemas.microsoft.com/office/powerpoint/2010/main" val="143625321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Timeline verticale 1">
  <p:cSld name="1_Timeline verticale 1">
    <p:bg>
      <p:bgPr>
        <a:solidFill>
          <a:schemeClr val="lt1"/>
        </a:solidFill>
        <a:effectLst/>
      </p:bgPr>
    </p:bg>
    <p:spTree>
      <p:nvGrpSpPr>
        <p:cNvPr id="1" name="Shape 113"/>
        <p:cNvGrpSpPr/>
        <p:nvPr/>
      </p:nvGrpSpPr>
      <p:grpSpPr>
        <a:xfrm>
          <a:off x="0" y="0"/>
          <a:ext cx="0" cy="0"/>
          <a:chOff x="0" y="0"/>
          <a:chExt cx="0" cy="0"/>
        </a:xfrm>
      </p:grpSpPr>
      <p:sp>
        <p:nvSpPr>
          <p:cNvPr id="114" name="Google Shape;114;p44"/>
          <p:cNvSpPr/>
          <p:nvPr/>
        </p:nvSpPr>
        <p:spPr>
          <a:xfrm>
            <a:off x="6096000" y="2314060"/>
            <a:ext cx="0" cy="376529"/>
          </a:xfrm>
          <a:custGeom>
            <a:avLst/>
            <a:gdLst/>
            <a:ahLst/>
            <a:cxnLst/>
            <a:rect l="l" t="t" r="r" b="b"/>
            <a:pathLst>
              <a:path w="120000" h="553719" extrusionOk="0">
                <a:moveTo>
                  <a:pt x="0" y="0"/>
                </a:moveTo>
                <a:lnTo>
                  <a:pt x="0" y="553593"/>
                </a:lnTo>
              </a:path>
            </a:pathLst>
          </a:custGeom>
          <a:noFill/>
          <a:ln w="12700" cap="flat" cmpd="sng">
            <a:solidFill>
              <a:schemeClr val="dk1"/>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Source Sans Pro Light"/>
              <a:ea typeface="Source Sans Pro Light"/>
              <a:cs typeface="Source Sans Pro Light"/>
              <a:sym typeface="Source Sans Pro Light"/>
            </a:endParaRPr>
          </a:p>
        </p:txBody>
      </p:sp>
      <p:sp>
        <p:nvSpPr>
          <p:cNvPr id="115" name="Google Shape;115;p44"/>
          <p:cNvSpPr/>
          <p:nvPr/>
        </p:nvSpPr>
        <p:spPr>
          <a:xfrm>
            <a:off x="6096000" y="4124883"/>
            <a:ext cx="0" cy="376530"/>
          </a:xfrm>
          <a:custGeom>
            <a:avLst/>
            <a:gdLst/>
            <a:ahLst/>
            <a:cxnLst/>
            <a:rect l="l" t="t" r="r" b="b"/>
            <a:pathLst>
              <a:path w="120000" h="553720" extrusionOk="0">
                <a:moveTo>
                  <a:pt x="0" y="0"/>
                </a:moveTo>
                <a:lnTo>
                  <a:pt x="0" y="553593"/>
                </a:lnTo>
              </a:path>
            </a:pathLst>
          </a:custGeom>
          <a:noFill/>
          <a:ln w="12700" cap="flat" cmpd="sng">
            <a:solidFill>
              <a:schemeClr val="dk1"/>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Source Sans Pro Light"/>
              <a:ea typeface="Source Sans Pro Light"/>
              <a:cs typeface="Source Sans Pro Light"/>
              <a:sym typeface="Source Sans Pro Light"/>
            </a:endParaRPr>
          </a:p>
        </p:txBody>
      </p:sp>
      <p:sp>
        <p:nvSpPr>
          <p:cNvPr id="116" name="Google Shape;116;p44"/>
          <p:cNvSpPr>
            <a:spLocks noGrp="1"/>
          </p:cNvSpPr>
          <p:nvPr>
            <p:ph type="body" idx="1"/>
          </p:nvPr>
        </p:nvSpPr>
        <p:spPr>
          <a:xfrm>
            <a:off x="5523669" y="1023998"/>
            <a:ext cx="1144800" cy="1145400"/>
          </a:xfrm>
          <a:prstGeom prst="ellipse">
            <a:avLst/>
          </a:prstGeom>
          <a:solidFill>
            <a:schemeClr val="accent2"/>
          </a:solidFill>
          <a:ln>
            <a:noFill/>
          </a:ln>
        </p:spPr>
        <p:txBody>
          <a:bodyPr spcFirstLastPara="1" wrap="square" lIns="0" tIns="45700" rIns="0" bIns="45700" anchor="ctr" anchorCtr="0">
            <a:normAutofit/>
          </a:bodyPr>
          <a:lstStyle>
            <a:lvl1pPr marL="457200" lvl="0" indent="-228600" algn="ctr" rtl="0">
              <a:lnSpc>
                <a:spcPct val="100000"/>
              </a:lnSpc>
              <a:spcBef>
                <a:spcPts val="0"/>
              </a:spcBef>
              <a:spcAft>
                <a:spcPts val="0"/>
              </a:spcAft>
              <a:buClr>
                <a:schemeClr val="lt1"/>
              </a:buClr>
              <a:buSzPts val="1400"/>
              <a:buNone/>
              <a:defRPr sz="1400" b="1" i="0">
                <a:solidFill>
                  <a:schemeClr val="lt1"/>
                </a:solidFill>
                <a:latin typeface="Arial"/>
                <a:ea typeface="Arial"/>
                <a:cs typeface="Arial"/>
                <a:sym typeface="Arial"/>
              </a:defRPr>
            </a:lvl1pPr>
            <a:lvl2pPr marL="914400" lvl="1" indent="-228600" algn="ctr" rtl="0">
              <a:lnSpc>
                <a:spcPct val="100000"/>
              </a:lnSpc>
              <a:spcBef>
                <a:spcPts val="600"/>
              </a:spcBef>
              <a:spcAft>
                <a:spcPts val="0"/>
              </a:spcAft>
              <a:buClr>
                <a:schemeClr val="dk1"/>
              </a:buClr>
              <a:buSzPts val="1400"/>
              <a:buNone/>
              <a:defRPr sz="1400"/>
            </a:lvl2pPr>
            <a:lvl3pPr marL="1371600" lvl="2" indent="-228600" algn="ctr" rtl="0">
              <a:lnSpc>
                <a:spcPct val="100000"/>
              </a:lnSpc>
              <a:spcBef>
                <a:spcPts val="600"/>
              </a:spcBef>
              <a:spcAft>
                <a:spcPts val="0"/>
              </a:spcAft>
              <a:buClr>
                <a:schemeClr val="dk1"/>
              </a:buClr>
              <a:buSzPts val="1400"/>
              <a:buNone/>
              <a:defRPr sz="1400"/>
            </a:lvl3pPr>
            <a:lvl4pPr marL="1828800" lvl="3" indent="-228600" algn="ctr" rtl="0">
              <a:lnSpc>
                <a:spcPct val="100000"/>
              </a:lnSpc>
              <a:spcBef>
                <a:spcPts val="600"/>
              </a:spcBef>
              <a:spcAft>
                <a:spcPts val="0"/>
              </a:spcAft>
              <a:buClr>
                <a:schemeClr val="dk1"/>
              </a:buClr>
              <a:buSzPts val="1400"/>
              <a:buNone/>
              <a:defRPr sz="1400"/>
            </a:lvl4pPr>
            <a:lvl5pPr marL="2286000" lvl="4" indent="-228600" algn="ctr" rtl="0">
              <a:lnSpc>
                <a:spcPct val="100000"/>
              </a:lnSpc>
              <a:spcBef>
                <a:spcPts val="600"/>
              </a:spcBef>
              <a:spcAft>
                <a:spcPts val="0"/>
              </a:spcAft>
              <a:buClr>
                <a:schemeClr val="dk1"/>
              </a:buClr>
              <a:buSzPts val="1400"/>
              <a:buNone/>
              <a:defRPr sz="1400"/>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17" name="Google Shape;117;p44"/>
          <p:cNvSpPr>
            <a:spLocks noGrp="1"/>
          </p:cNvSpPr>
          <p:nvPr>
            <p:ph type="body" idx="2"/>
          </p:nvPr>
        </p:nvSpPr>
        <p:spPr>
          <a:xfrm>
            <a:off x="5523669" y="2834822"/>
            <a:ext cx="1144800" cy="1145400"/>
          </a:xfrm>
          <a:prstGeom prst="ellipse">
            <a:avLst/>
          </a:prstGeom>
          <a:solidFill>
            <a:schemeClr val="accent3"/>
          </a:solidFill>
          <a:ln>
            <a:noFill/>
          </a:ln>
        </p:spPr>
        <p:txBody>
          <a:bodyPr spcFirstLastPara="1" wrap="square" lIns="0" tIns="45700" rIns="0" bIns="45700" anchor="ctr" anchorCtr="0">
            <a:normAutofit/>
          </a:bodyPr>
          <a:lstStyle>
            <a:lvl1pPr marL="457200" lvl="0" indent="-228600" algn="ctr" rtl="0">
              <a:lnSpc>
                <a:spcPct val="100000"/>
              </a:lnSpc>
              <a:spcBef>
                <a:spcPts val="0"/>
              </a:spcBef>
              <a:spcAft>
                <a:spcPts val="0"/>
              </a:spcAft>
              <a:buClr>
                <a:schemeClr val="dk1"/>
              </a:buClr>
              <a:buSzPts val="1400"/>
              <a:buNone/>
              <a:defRPr sz="1400" b="1" i="0">
                <a:latin typeface="Arial"/>
                <a:ea typeface="Arial"/>
                <a:cs typeface="Arial"/>
                <a:sym typeface="Arial"/>
              </a:defRPr>
            </a:lvl1pPr>
            <a:lvl2pPr marL="914400" lvl="1" indent="-228600" algn="ctr" rtl="0">
              <a:lnSpc>
                <a:spcPct val="100000"/>
              </a:lnSpc>
              <a:spcBef>
                <a:spcPts val="600"/>
              </a:spcBef>
              <a:spcAft>
                <a:spcPts val="0"/>
              </a:spcAft>
              <a:buClr>
                <a:schemeClr val="dk1"/>
              </a:buClr>
              <a:buSzPts val="1400"/>
              <a:buNone/>
              <a:defRPr sz="1400"/>
            </a:lvl2pPr>
            <a:lvl3pPr marL="1371600" lvl="2" indent="-228600" algn="ctr" rtl="0">
              <a:lnSpc>
                <a:spcPct val="100000"/>
              </a:lnSpc>
              <a:spcBef>
                <a:spcPts val="600"/>
              </a:spcBef>
              <a:spcAft>
                <a:spcPts val="0"/>
              </a:spcAft>
              <a:buClr>
                <a:schemeClr val="dk1"/>
              </a:buClr>
              <a:buSzPts val="1400"/>
              <a:buNone/>
              <a:defRPr sz="1400"/>
            </a:lvl3pPr>
            <a:lvl4pPr marL="1828800" lvl="3" indent="-228600" algn="ctr" rtl="0">
              <a:lnSpc>
                <a:spcPct val="100000"/>
              </a:lnSpc>
              <a:spcBef>
                <a:spcPts val="600"/>
              </a:spcBef>
              <a:spcAft>
                <a:spcPts val="0"/>
              </a:spcAft>
              <a:buClr>
                <a:schemeClr val="dk1"/>
              </a:buClr>
              <a:buSzPts val="1400"/>
              <a:buNone/>
              <a:defRPr sz="1400"/>
            </a:lvl4pPr>
            <a:lvl5pPr marL="2286000" lvl="4" indent="-228600" algn="ctr" rtl="0">
              <a:lnSpc>
                <a:spcPct val="100000"/>
              </a:lnSpc>
              <a:spcBef>
                <a:spcPts val="600"/>
              </a:spcBef>
              <a:spcAft>
                <a:spcPts val="0"/>
              </a:spcAft>
              <a:buClr>
                <a:schemeClr val="dk1"/>
              </a:buClr>
              <a:buSzPts val="1400"/>
              <a:buNone/>
              <a:defRPr sz="1400"/>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18" name="Google Shape;118;p44"/>
          <p:cNvSpPr>
            <a:spLocks noGrp="1"/>
          </p:cNvSpPr>
          <p:nvPr>
            <p:ph type="body" idx="3"/>
          </p:nvPr>
        </p:nvSpPr>
        <p:spPr>
          <a:xfrm>
            <a:off x="5523669" y="4645645"/>
            <a:ext cx="1144800" cy="1145400"/>
          </a:xfrm>
          <a:prstGeom prst="ellipse">
            <a:avLst/>
          </a:prstGeom>
          <a:solidFill>
            <a:schemeClr val="accent4"/>
          </a:solidFill>
          <a:ln>
            <a:noFill/>
          </a:ln>
        </p:spPr>
        <p:txBody>
          <a:bodyPr spcFirstLastPara="1" wrap="square" lIns="0" tIns="45700" rIns="0" bIns="45700" anchor="ctr" anchorCtr="0">
            <a:normAutofit/>
          </a:bodyPr>
          <a:lstStyle>
            <a:lvl1pPr marL="457200" lvl="0" indent="-228600" algn="ctr" rtl="0">
              <a:lnSpc>
                <a:spcPct val="100000"/>
              </a:lnSpc>
              <a:spcBef>
                <a:spcPts val="0"/>
              </a:spcBef>
              <a:spcAft>
                <a:spcPts val="0"/>
              </a:spcAft>
              <a:buClr>
                <a:schemeClr val="lt1"/>
              </a:buClr>
              <a:buSzPts val="1400"/>
              <a:buNone/>
              <a:defRPr sz="1400" b="1" i="0">
                <a:solidFill>
                  <a:schemeClr val="lt1"/>
                </a:solidFill>
                <a:latin typeface="Arial"/>
                <a:ea typeface="Arial"/>
                <a:cs typeface="Arial"/>
                <a:sym typeface="Arial"/>
              </a:defRPr>
            </a:lvl1pPr>
            <a:lvl2pPr marL="914400" lvl="1" indent="-228600" algn="ctr" rtl="0">
              <a:lnSpc>
                <a:spcPct val="100000"/>
              </a:lnSpc>
              <a:spcBef>
                <a:spcPts val="600"/>
              </a:spcBef>
              <a:spcAft>
                <a:spcPts val="0"/>
              </a:spcAft>
              <a:buClr>
                <a:schemeClr val="dk1"/>
              </a:buClr>
              <a:buSzPts val="1400"/>
              <a:buNone/>
              <a:defRPr sz="1400"/>
            </a:lvl2pPr>
            <a:lvl3pPr marL="1371600" lvl="2" indent="-228600" algn="ctr" rtl="0">
              <a:lnSpc>
                <a:spcPct val="100000"/>
              </a:lnSpc>
              <a:spcBef>
                <a:spcPts val="600"/>
              </a:spcBef>
              <a:spcAft>
                <a:spcPts val="0"/>
              </a:spcAft>
              <a:buClr>
                <a:schemeClr val="dk1"/>
              </a:buClr>
              <a:buSzPts val="1400"/>
              <a:buNone/>
              <a:defRPr sz="1400"/>
            </a:lvl3pPr>
            <a:lvl4pPr marL="1828800" lvl="3" indent="-228600" algn="ctr" rtl="0">
              <a:lnSpc>
                <a:spcPct val="100000"/>
              </a:lnSpc>
              <a:spcBef>
                <a:spcPts val="600"/>
              </a:spcBef>
              <a:spcAft>
                <a:spcPts val="0"/>
              </a:spcAft>
              <a:buClr>
                <a:schemeClr val="dk1"/>
              </a:buClr>
              <a:buSzPts val="1400"/>
              <a:buNone/>
              <a:defRPr sz="1400"/>
            </a:lvl4pPr>
            <a:lvl5pPr marL="2286000" lvl="4" indent="-228600" algn="ctr" rtl="0">
              <a:lnSpc>
                <a:spcPct val="100000"/>
              </a:lnSpc>
              <a:spcBef>
                <a:spcPts val="600"/>
              </a:spcBef>
              <a:spcAft>
                <a:spcPts val="0"/>
              </a:spcAft>
              <a:buClr>
                <a:schemeClr val="dk1"/>
              </a:buClr>
              <a:buSzPts val="1400"/>
              <a:buNone/>
              <a:defRPr sz="1400"/>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19" name="Google Shape;119;p44"/>
          <p:cNvSpPr txBox="1">
            <a:spLocks noGrp="1"/>
          </p:cNvSpPr>
          <p:nvPr>
            <p:ph type="body" idx="4"/>
          </p:nvPr>
        </p:nvSpPr>
        <p:spPr>
          <a:xfrm>
            <a:off x="7329223" y="1023998"/>
            <a:ext cx="2529000" cy="3054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accent2"/>
              </a:buClr>
              <a:buSzPts val="2000"/>
              <a:buNone/>
              <a:defRPr sz="2000" b="1" cap="none">
                <a:solidFill>
                  <a:schemeClr val="accent2"/>
                </a:solidFill>
                <a:latin typeface="Arial"/>
                <a:ea typeface="Arial"/>
                <a:cs typeface="Arial"/>
                <a:sym typeface="Arial"/>
              </a:defRPr>
            </a:lvl1pPr>
            <a:lvl2pPr marL="914400" lvl="1" indent="-228600" algn="l" rtl="0">
              <a:lnSpc>
                <a:spcPct val="100000"/>
              </a:lnSpc>
              <a:spcBef>
                <a:spcPts val="600"/>
              </a:spcBef>
              <a:spcAft>
                <a:spcPts val="0"/>
              </a:spcAft>
              <a:buClr>
                <a:schemeClr val="lt1"/>
              </a:buClr>
              <a:buSzPts val="1600"/>
              <a:buNone/>
              <a:defRPr>
                <a:solidFill>
                  <a:schemeClr val="lt1"/>
                </a:solidFill>
              </a:defRPr>
            </a:lvl2pPr>
            <a:lvl3pPr marL="1371600" lvl="2" indent="-228600" algn="l" rtl="0">
              <a:lnSpc>
                <a:spcPct val="100000"/>
              </a:lnSpc>
              <a:spcBef>
                <a:spcPts val="600"/>
              </a:spcBef>
              <a:spcAft>
                <a:spcPts val="0"/>
              </a:spcAft>
              <a:buClr>
                <a:schemeClr val="lt1"/>
              </a:buClr>
              <a:buSzPts val="1600"/>
              <a:buNone/>
              <a:defRPr>
                <a:solidFill>
                  <a:schemeClr val="lt1"/>
                </a:solidFill>
              </a:defRPr>
            </a:lvl3pPr>
            <a:lvl4pPr marL="1828800" lvl="3" indent="-228600" algn="l" rtl="0">
              <a:lnSpc>
                <a:spcPct val="100000"/>
              </a:lnSpc>
              <a:spcBef>
                <a:spcPts val="600"/>
              </a:spcBef>
              <a:spcAft>
                <a:spcPts val="0"/>
              </a:spcAft>
              <a:buClr>
                <a:schemeClr val="lt1"/>
              </a:buClr>
              <a:buSzPts val="1600"/>
              <a:buNone/>
              <a:defRPr>
                <a:solidFill>
                  <a:schemeClr val="lt1"/>
                </a:solidFill>
              </a:defRPr>
            </a:lvl4pPr>
            <a:lvl5pPr marL="2286000" lvl="4" indent="-228600" algn="l" rtl="0">
              <a:lnSpc>
                <a:spcPct val="100000"/>
              </a:lnSpc>
              <a:spcBef>
                <a:spcPts val="600"/>
              </a:spcBef>
              <a:spcAft>
                <a:spcPts val="0"/>
              </a:spcAft>
              <a:buClr>
                <a:schemeClr val="lt1"/>
              </a:buClr>
              <a:buSzPts val="1600"/>
              <a:buNone/>
              <a:defRPr>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0" name="Google Shape;120;p44"/>
          <p:cNvSpPr txBox="1">
            <a:spLocks noGrp="1"/>
          </p:cNvSpPr>
          <p:nvPr>
            <p:ph type="body" idx="5"/>
          </p:nvPr>
        </p:nvSpPr>
        <p:spPr>
          <a:xfrm>
            <a:off x="7329223" y="1329435"/>
            <a:ext cx="2529300" cy="9921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2pPr>
            <a:lvl3pPr marL="1371600" lvl="2"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4pPr>
            <a:lvl5pPr marL="2286000" lvl="4"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1" name="Google Shape;121;p44"/>
          <p:cNvSpPr txBox="1">
            <a:spLocks noGrp="1"/>
          </p:cNvSpPr>
          <p:nvPr>
            <p:ph type="body" idx="6"/>
          </p:nvPr>
        </p:nvSpPr>
        <p:spPr>
          <a:xfrm>
            <a:off x="7329043" y="4645645"/>
            <a:ext cx="2529000" cy="3054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accent1"/>
              </a:buClr>
              <a:buSzPts val="2000"/>
              <a:buNone/>
              <a:defRPr sz="2000" b="1" cap="none">
                <a:solidFill>
                  <a:schemeClr val="accent1"/>
                </a:solidFill>
                <a:latin typeface="Arial"/>
                <a:ea typeface="Arial"/>
                <a:cs typeface="Arial"/>
                <a:sym typeface="Arial"/>
              </a:defRPr>
            </a:lvl1pPr>
            <a:lvl2pPr marL="914400" lvl="1" indent="-228600" algn="l" rtl="0">
              <a:lnSpc>
                <a:spcPct val="100000"/>
              </a:lnSpc>
              <a:spcBef>
                <a:spcPts val="600"/>
              </a:spcBef>
              <a:spcAft>
                <a:spcPts val="0"/>
              </a:spcAft>
              <a:buClr>
                <a:schemeClr val="lt1"/>
              </a:buClr>
              <a:buSzPts val="1600"/>
              <a:buNone/>
              <a:defRPr>
                <a:solidFill>
                  <a:schemeClr val="lt1"/>
                </a:solidFill>
              </a:defRPr>
            </a:lvl2pPr>
            <a:lvl3pPr marL="1371600" lvl="2" indent="-228600" algn="l" rtl="0">
              <a:lnSpc>
                <a:spcPct val="100000"/>
              </a:lnSpc>
              <a:spcBef>
                <a:spcPts val="600"/>
              </a:spcBef>
              <a:spcAft>
                <a:spcPts val="0"/>
              </a:spcAft>
              <a:buClr>
                <a:schemeClr val="lt1"/>
              </a:buClr>
              <a:buSzPts val="1600"/>
              <a:buNone/>
              <a:defRPr>
                <a:solidFill>
                  <a:schemeClr val="lt1"/>
                </a:solidFill>
              </a:defRPr>
            </a:lvl3pPr>
            <a:lvl4pPr marL="1828800" lvl="3" indent="-228600" algn="l" rtl="0">
              <a:lnSpc>
                <a:spcPct val="100000"/>
              </a:lnSpc>
              <a:spcBef>
                <a:spcPts val="600"/>
              </a:spcBef>
              <a:spcAft>
                <a:spcPts val="0"/>
              </a:spcAft>
              <a:buClr>
                <a:schemeClr val="lt1"/>
              </a:buClr>
              <a:buSzPts val="1600"/>
              <a:buNone/>
              <a:defRPr>
                <a:solidFill>
                  <a:schemeClr val="lt1"/>
                </a:solidFill>
              </a:defRPr>
            </a:lvl4pPr>
            <a:lvl5pPr marL="2286000" lvl="4" indent="-228600" algn="l" rtl="0">
              <a:lnSpc>
                <a:spcPct val="100000"/>
              </a:lnSpc>
              <a:spcBef>
                <a:spcPts val="600"/>
              </a:spcBef>
              <a:spcAft>
                <a:spcPts val="0"/>
              </a:spcAft>
              <a:buClr>
                <a:schemeClr val="lt1"/>
              </a:buClr>
              <a:buSzPts val="1600"/>
              <a:buNone/>
              <a:defRPr>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2" name="Google Shape;122;p44"/>
          <p:cNvSpPr txBox="1">
            <a:spLocks noGrp="1"/>
          </p:cNvSpPr>
          <p:nvPr>
            <p:ph type="body" idx="7"/>
          </p:nvPr>
        </p:nvSpPr>
        <p:spPr>
          <a:xfrm>
            <a:off x="7329043" y="4951082"/>
            <a:ext cx="2529300" cy="9921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2pPr>
            <a:lvl3pPr marL="1371600" lvl="2"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4pPr>
            <a:lvl5pPr marL="2286000" lvl="4"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3" name="Google Shape;123;p44"/>
          <p:cNvSpPr txBox="1">
            <a:spLocks noGrp="1"/>
          </p:cNvSpPr>
          <p:nvPr>
            <p:ph type="body" idx="8"/>
          </p:nvPr>
        </p:nvSpPr>
        <p:spPr>
          <a:xfrm>
            <a:off x="2325100" y="2834822"/>
            <a:ext cx="2529000" cy="305400"/>
          </a:xfrm>
          <a:prstGeom prst="rect">
            <a:avLst/>
          </a:prstGeom>
          <a:noFill/>
          <a:ln>
            <a:noFill/>
          </a:ln>
        </p:spPr>
        <p:txBody>
          <a:bodyPr spcFirstLastPara="1" wrap="square" lIns="0" tIns="45700" rIns="0" bIns="45700" anchor="t" anchorCtr="0">
            <a:noAutofit/>
          </a:bodyPr>
          <a:lstStyle>
            <a:lvl1pPr marL="457200" lvl="0" indent="-228600" algn="r" rtl="0">
              <a:lnSpc>
                <a:spcPct val="100000"/>
              </a:lnSpc>
              <a:spcBef>
                <a:spcPts val="0"/>
              </a:spcBef>
              <a:spcAft>
                <a:spcPts val="0"/>
              </a:spcAft>
              <a:buClr>
                <a:schemeClr val="accent3"/>
              </a:buClr>
              <a:buSzPts val="2000"/>
              <a:buNone/>
              <a:defRPr sz="2000" b="1" cap="none">
                <a:solidFill>
                  <a:schemeClr val="accent3"/>
                </a:solidFill>
                <a:latin typeface="Arial"/>
                <a:ea typeface="Arial"/>
                <a:cs typeface="Arial"/>
                <a:sym typeface="Arial"/>
              </a:defRPr>
            </a:lvl1pPr>
            <a:lvl2pPr marL="914400" lvl="1" indent="-228600" algn="l" rtl="0">
              <a:lnSpc>
                <a:spcPct val="100000"/>
              </a:lnSpc>
              <a:spcBef>
                <a:spcPts val="600"/>
              </a:spcBef>
              <a:spcAft>
                <a:spcPts val="0"/>
              </a:spcAft>
              <a:buClr>
                <a:schemeClr val="lt1"/>
              </a:buClr>
              <a:buSzPts val="1600"/>
              <a:buNone/>
              <a:defRPr>
                <a:solidFill>
                  <a:schemeClr val="lt1"/>
                </a:solidFill>
              </a:defRPr>
            </a:lvl2pPr>
            <a:lvl3pPr marL="1371600" lvl="2" indent="-228600" algn="l" rtl="0">
              <a:lnSpc>
                <a:spcPct val="100000"/>
              </a:lnSpc>
              <a:spcBef>
                <a:spcPts val="600"/>
              </a:spcBef>
              <a:spcAft>
                <a:spcPts val="0"/>
              </a:spcAft>
              <a:buClr>
                <a:schemeClr val="lt1"/>
              </a:buClr>
              <a:buSzPts val="1600"/>
              <a:buNone/>
              <a:defRPr>
                <a:solidFill>
                  <a:schemeClr val="lt1"/>
                </a:solidFill>
              </a:defRPr>
            </a:lvl3pPr>
            <a:lvl4pPr marL="1828800" lvl="3" indent="-228600" algn="l" rtl="0">
              <a:lnSpc>
                <a:spcPct val="100000"/>
              </a:lnSpc>
              <a:spcBef>
                <a:spcPts val="600"/>
              </a:spcBef>
              <a:spcAft>
                <a:spcPts val="0"/>
              </a:spcAft>
              <a:buClr>
                <a:schemeClr val="lt1"/>
              </a:buClr>
              <a:buSzPts val="1600"/>
              <a:buNone/>
              <a:defRPr>
                <a:solidFill>
                  <a:schemeClr val="lt1"/>
                </a:solidFill>
              </a:defRPr>
            </a:lvl4pPr>
            <a:lvl5pPr marL="2286000" lvl="4" indent="-228600" algn="l" rtl="0">
              <a:lnSpc>
                <a:spcPct val="100000"/>
              </a:lnSpc>
              <a:spcBef>
                <a:spcPts val="600"/>
              </a:spcBef>
              <a:spcAft>
                <a:spcPts val="0"/>
              </a:spcAft>
              <a:buClr>
                <a:schemeClr val="lt1"/>
              </a:buClr>
              <a:buSzPts val="1600"/>
              <a:buNone/>
              <a:defRPr>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4" name="Google Shape;124;p44"/>
          <p:cNvSpPr txBox="1">
            <a:spLocks noGrp="1"/>
          </p:cNvSpPr>
          <p:nvPr>
            <p:ph type="body" idx="9"/>
          </p:nvPr>
        </p:nvSpPr>
        <p:spPr>
          <a:xfrm>
            <a:off x="2325100" y="3140259"/>
            <a:ext cx="2529300" cy="992100"/>
          </a:xfrm>
          <a:prstGeom prst="rect">
            <a:avLst/>
          </a:prstGeom>
          <a:noFill/>
          <a:ln>
            <a:noFill/>
          </a:ln>
        </p:spPr>
        <p:txBody>
          <a:bodyPr spcFirstLastPara="1" wrap="square" lIns="0" tIns="45700" rIns="0" bIns="45700" anchor="t" anchorCtr="0">
            <a:noAutofit/>
          </a:bodyPr>
          <a:lstStyle>
            <a:lvl1pPr marL="457200" lvl="0" indent="-228600" algn="r" rtl="0">
              <a:lnSpc>
                <a:spcPct val="100000"/>
              </a:lnSpc>
              <a:spcBef>
                <a:spcPts val="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2pPr>
            <a:lvl3pPr marL="1371600" lvl="2"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4pPr>
            <a:lvl5pPr marL="2286000" lvl="4" indent="-228600" algn="l" rtl="0">
              <a:lnSpc>
                <a:spcPct val="100000"/>
              </a:lnSpc>
              <a:spcBef>
                <a:spcPts val="600"/>
              </a:spcBef>
              <a:spcAft>
                <a:spcPts val="0"/>
              </a:spcAft>
              <a:buClr>
                <a:schemeClr val="lt1"/>
              </a:buClr>
              <a:buSzPts val="1400"/>
              <a:buNone/>
              <a:defRPr sz="1400" b="0" i="0">
                <a:solidFill>
                  <a:schemeClr val="lt1"/>
                </a:solidFill>
                <a:latin typeface="Source Sans Pro"/>
                <a:ea typeface="Source Sans Pro"/>
                <a:cs typeface="Source Sans Pro"/>
                <a:sym typeface="Source Sans Pro"/>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5" name="Google Shape;125;p44"/>
          <p:cNvSpPr/>
          <p:nvPr/>
        </p:nvSpPr>
        <p:spPr>
          <a:xfrm>
            <a:off x="6096000" y="5953683"/>
            <a:ext cx="0" cy="376530"/>
          </a:xfrm>
          <a:custGeom>
            <a:avLst/>
            <a:gdLst/>
            <a:ahLst/>
            <a:cxnLst/>
            <a:rect l="l" t="t" r="r" b="b"/>
            <a:pathLst>
              <a:path w="120000" h="553720" extrusionOk="0">
                <a:moveTo>
                  <a:pt x="0" y="0"/>
                </a:moveTo>
                <a:lnTo>
                  <a:pt x="0" y="553593"/>
                </a:lnTo>
              </a:path>
            </a:pathLst>
          </a:custGeom>
          <a:noFill/>
          <a:ln w="12700" cap="flat" cmpd="sng">
            <a:solidFill>
              <a:schemeClr val="dk1"/>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Source Sans Pro Light"/>
              <a:ea typeface="Source Sans Pro Light"/>
              <a:cs typeface="Source Sans Pro Light"/>
              <a:sym typeface="Source Sans Pro Light"/>
            </a:endParaRPr>
          </a:p>
        </p:txBody>
      </p:sp>
      <p:sp>
        <p:nvSpPr>
          <p:cNvPr id="126" name="Google Shape;126;p44"/>
          <p:cNvSpPr txBox="1">
            <a:spLocks noGrp="1"/>
          </p:cNvSpPr>
          <p:nvPr>
            <p:ph type="body" idx="13"/>
          </p:nvPr>
        </p:nvSpPr>
        <p:spPr>
          <a:xfrm>
            <a:off x="540325" y="1072796"/>
            <a:ext cx="4732800" cy="513000"/>
          </a:xfrm>
          <a:prstGeom prst="rect">
            <a:avLst/>
          </a:prstGeom>
          <a:noFill/>
          <a:ln>
            <a:noFill/>
          </a:ln>
        </p:spPr>
        <p:txBody>
          <a:bodyPr spcFirstLastPara="1" wrap="square" lIns="0" tIns="45700" rIns="0" bIns="45700" anchor="t" anchorCtr="0">
            <a:normAutofit/>
          </a:bodyPr>
          <a:lstStyle>
            <a:lvl1pPr marL="457200" lvl="0" indent="-228600" algn="l" rtl="0">
              <a:lnSpc>
                <a:spcPct val="80000"/>
              </a:lnSpc>
              <a:spcBef>
                <a:spcPts val="0"/>
              </a:spcBef>
              <a:spcAft>
                <a:spcPts val="0"/>
              </a:spcAft>
              <a:buClr>
                <a:schemeClr val="accent3"/>
              </a:buClr>
              <a:buSzPts val="2400"/>
              <a:buNone/>
              <a:defRPr sz="2400" b="1" i="0" cap="none">
                <a:solidFill>
                  <a:schemeClr val="accent3"/>
                </a:solidFill>
                <a:latin typeface="Arial"/>
                <a:ea typeface="Arial"/>
                <a:cs typeface="Arial"/>
                <a:sym typeface="Aria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7" name="Google Shape;127;p44"/>
          <p:cNvSpPr txBox="1">
            <a:spLocks noGrp="1"/>
          </p:cNvSpPr>
          <p:nvPr>
            <p:ph type="title"/>
          </p:nvPr>
        </p:nvSpPr>
        <p:spPr>
          <a:xfrm>
            <a:off x="540325" y="540327"/>
            <a:ext cx="4732800" cy="513000"/>
          </a:xfrm>
          <a:prstGeom prst="rect">
            <a:avLst/>
          </a:prstGeom>
          <a:noFill/>
          <a:ln>
            <a:noFill/>
          </a:ln>
        </p:spPr>
        <p:txBody>
          <a:bodyPr spcFirstLastPara="1" wrap="square" lIns="0" tIns="45700" rIns="0" bIns="45700" anchor="t" anchorCtr="0">
            <a:normAutofit/>
          </a:bodyPr>
          <a:lstStyle>
            <a:lvl1pPr lvl="0" algn="l" rtl="0">
              <a:lnSpc>
                <a:spcPct val="80000"/>
              </a:lnSpc>
              <a:spcBef>
                <a:spcPts val="0"/>
              </a:spcBef>
              <a:spcAft>
                <a:spcPts val="0"/>
              </a:spcAft>
              <a:buClr>
                <a:schemeClr val="accent2"/>
              </a:buClr>
              <a:buSzPts val="3600"/>
              <a:buFont typeface="Arial"/>
              <a:buNone/>
              <a:defRPr sz="3600" b="1" i="0" cap="none">
                <a:solidFill>
                  <a:schemeClr val="accent2"/>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8" name="Google Shape;128;p44"/>
          <p:cNvSpPr>
            <a:spLocks noGrp="1"/>
          </p:cNvSpPr>
          <p:nvPr>
            <p:ph type="sldNum" idx="12"/>
          </p:nvPr>
        </p:nvSpPr>
        <p:spPr>
          <a:xfrm>
            <a:off x="11651671" y="6317673"/>
            <a:ext cx="540300" cy="540300"/>
          </a:xfrm>
          <a:prstGeom prst="round2SameRect">
            <a:avLst>
              <a:gd name="adj1" fmla="val 0"/>
              <a:gd name="adj2" fmla="val 0"/>
            </a:avLst>
          </a:prstGeom>
          <a:noFill/>
          <a:ln>
            <a:noFill/>
          </a:ln>
        </p:spPr>
        <p:txBody>
          <a:bodyPr spcFirstLastPara="1" wrap="square" lIns="0" tIns="0" rIns="0" bIns="72000" anchor="ctr" anchorCtr="0">
            <a:noAutofit/>
          </a:bodyPr>
          <a:lstStyle>
            <a:lvl1pPr marL="0" marR="0" lvl="0"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1pPr>
            <a:lvl2pPr marL="0" marR="0" lvl="1"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2pPr>
            <a:lvl3pPr marL="0" marR="0" lvl="2"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3pPr>
            <a:lvl4pPr marL="0" marR="0" lvl="3"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4pPr>
            <a:lvl5pPr marL="0" marR="0" lvl="4"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5pPr>
            <a:lvl6pPr marL="0" marR="0" lvl="5"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6pPr>
            <a:lvl7pPr marL="0" marR="0" lvl="6"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7pPr>
            <a:lvl8pPr marL="0" marR="0" lvl="7"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8pPr>
            <a:lvl9pPr marL="0" marR="0" lvl="8"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fr-FR"/>
              <a:t>‹N°›</a:t>
            </a:fld>
            <a:endParaRPr/>
          </a:p>
        </p:txBody>
      </p:sp>
      <p:sp>
        <p:nvSpPr>
          <p:cNvPr id="129" name="Google Shape;129;p44"/>
          <p:cNvSpPr txBox="1">
            <a:spLocks noGrp="1"/>
          </p:cNvSpPr>
          <p:nvPr>
            <p:ph type="ftr" idx="11"/>
          </p:nvPr>
        </p:nvSpPr>
        <p:spPr>
          <a:xfrm>
            <a:off x="1875740" y="6405274"/>
            <a:ext cx="2901300" cy="365100"/>
          </a:xfrm>
          <a:prstGeom prst="rect">
            <a:avLst/>
          </a:prstGeom>
          <a:noFill/>
          <a:ln>
            <a:noFill/>
          </a:ln>
        </p:spPr>
        <p:txBody>
          <a:bodyPr spcFirstLastPara="1" wrap="square" lIns="0" tIns="45700" rIns="0" bIns="45700" anchor="ctr" anchorCtr="0">
            <a:noAutofit/>
          </a:bodyPr>
          <a:lstStyle>
            <a:lvl1pPr lvl="0" algn="l" rtl="0">
              <a:lnSpc>
                <a:spcPct val="100000"/>
              </a:lnSpc>
              <a:spcBef>
                <a:spcPts val="0"/>
              </a:spcBef>
              <a:spcAft>
                <a:spcPts val="0"/>
              </a:spcAft>
              <a:buClr>
                <a:schemeClr val="accent2"/>
              </a:buClr>
              <a:buSzPts val="900"/>
              <a:buNone/>
              <a:defRPr sz="900" b="0" i="0">
                <a:solidFill>
                  <a:schemeClr val="accent2"/>
                </a:solidFill>
                <a:latin typeface="Source Sans Pro Light"/>
                <a:ea typeface="Source Sans Pro Light"/>
                <a:cs typeface="Source Sans Pro Light"/>
                <a:sym typeface="Source Sans Pro Ligh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0" name="Google Shape;130;p44"/>
          <p:cNvSpPr txBox="1"/>
          <p:nvPr/>
        </p:nvSpPr>
        <p:spPr>
          <a:xfrm>
            <a:off x="409211" y="6405274"/>
            <a:ext cx="701700" cy="3651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fr-FR" sz="800" b="1" i="0" u="none" strike="noStrike" cap="none">
                <a:solidFill>
                  <a:schemeClr val="accent2"/>
                </a:solidFill>
                <a:latin typeface="Arial"/>
                <a:ea typeface="Arial"/>
                <a:cs typeface="Arial"/>
                <a:sym typeface="Arial"/>
              </a:rPr>
              <a:t>IMPACT 2024</a:t>
            </a:r>
            <a:endParaRPr sz="1400" b="0" i="0" u="none" strike="noStrike" cap="none">
              <a:solidFill>
                <a:srgbClr val="000000"/>
              </a:solidFill>
              <a:latin typeface="Arial"/>
              <a:ea typeface="Arial"/>
              <a:cs typeface="Arial"/>
              <a:sym typeface="Arial"/>
            </a:endParaRPr>
          </a:p>
        </p:txBody>
      </p:sp>
      <p:sp>
        <p:nvSpPr>
          <p:cNvPr id="131" name="Google Shape;131;p44"/>
          <p:cNvSpPr txBox="1">
            <a:spLocks noGrp="1"/>
          </p:cNvSpPr>
          <p:nvPr>
            <p:ph type="dt" idx="10"/>
          </p:nvPr>
        </p:nvSpPr>
        <p:spPr>
          <a:xfrm>
            <a:off x="1168614" y="6405274"/>
            <a:ext cx="7017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accent2"/>
                </a:solidFill>
                <a:latin typeface="Source Sans Pro Light"/>
                <a:ea typeface="Source Sans Pro Light"/>
                <a:cs typeface="Source Sans Pro Light"/>
                <a:sym typeface="Source Sans Pro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9pPr>
          </a:lstStyle>
          <a:p>
            <a:endParaRPr/>
          </a:p>
        </p:txBody>
      </p:sp>
    </p:spTree>
    <p:extLst>
      <p:ext uri="{BB962C8B-B14F-4D97-AF65-F5344CB8AC3E}">
        <p14:creationId xmlns:p14="http://schemas.microsoft.com/office/powerpoint/2010/main" val="13087961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4 images">
  <p:cSld name="1_4 images">
    <p:spTree>
      <p:nvGrpSpPr>
        <p:cNvPr id="1" name="Shape 37"/>
        <p:cNvGrpSpPr/>
        <p:nvPr/>
      </p:nvGrpSpPr>
      <p:grpSpPr>
        <a:xfrm>
          <a:off x="0" y="0"/>
          <a:ext cx="0" cy="0"/>
          <a:chOff x="0" y="0"/>
          <a:chExt cx="0" cy="0"/>
        </a:xfrm>
      </p:grpSpPr>
      <p:sp>
        <p:nvSpPr>
          <p:cNvPr id="38" name="Google Shape;38;p36"/>
          <p:cNvSpPr>
            <a:spLocks noGrp="1"/>
          </p:cNvSpPr>
          <p:nvPr>
            <p:ph type="pic" idx="2"/>
          </p:nvPr>
        </p:nvSpPr>
        <p:spPr>
          <a:xfrm>
            <a:off x="540324" y="1995054"/>
            <a:ext cx="2532300" cy="2890500"/>
          </a:xfrm>
          <a:prstGeom prst="rect">
            <a:avLst/>
          </a:prstGeom>
          <a:solidFill>
            <a:srgbClr val="D8D8D8"/>
          </a:solidFill>
          <a:ln>
            <a:noFill/>
          </a:ln>
        </p:spPr>
      </p:sp>
      <p:sp>
        <p:nvSpPr>
          <p:cNvPr id="39" name="Google Shape;39;p36"/>
          <p:cNvSpPr txBox="1">
            <a:spLocks noGrp="1"/>
          </p:cNvSpPr>
          <p:nvPr>
            <p:ph type="body" idx="1"/>
          </p:nvPr>
        </p:nvSpPr>
        <p:spPr>
          <a:xfrm rot="-5400000">
            <a:off x="2027267" y="3340750"/>
            <a:ext cx="1914000" cy="176400"/>
          </a:xfrm>
          <a:prstGeom prst="rect">
            <a:avLst/>
          </a:prstGeom>
          <a:noFill/>
          <a:ln>
            <a:noFill/>
          </a:ln>
        </p:spPr>
        <p:txBody>
          <a:bodyPr spcFirstLastPara="1" wrap="square" lIns="0" tIns="45700" rIns="0" bIns="45700" anchor="ctr" anchorCtr="0">
            <a:normAutofit/>
          </a:bodyPr>
          <a:lstStyle>
            <a:lvl1pPr marL="457200" lvl="0" indent="-228600" algn="l" rtl="0">
              <a:lnSpc>
                <a:spcPct val="100000"/>
              </a:lnSpc>
              <a:spcBef>
                <a:spcPts val="0"/>
              </a:spcBef>
              <a:spcAft>
                <a:spcPts val="0"/>
              </a:spcAft>
              <a:buClr>
                <a:srgbClr val="F2F2F2"/>
              </a:buClr>
              <a:buSzPts val="800"/>
              <a:buNone/>
              <a:defRPr sz="800" b="0" i="0">
                <a:solidFill>
                  <a:srgbClr val="F2F2F2"/>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0" name="Google Shape;40;p36"/>
          <p:cNvSpPr txBox="1">
            <a:spLocks noGrp="1"/>
          </p:cNvSpPr>
          <p:nvPr>
            <p:ph type="body" idx="3"/>
          </p:nvPr>
        </p:nvSpPr>
        <p:spPr>
          <a:xfrm>
            <a:off x="540325" y="5300867"/>
            <a:ext cx="2532300" cy="792600"/>
          </a:xfrm>
          <a:prstGeom prst="rect">
            <a:avLst/>
          </a:prstGeom>
          <a:noFill/>
          <a:ln>
            <a:noFill/>
          </a:ln>
        </p:spPr>
        <p:txBody>
          <a:bodyPr spcFirstLastPara="1" wrap="square" lIns="0" tIns="45700" rIns="0" bIns="45700" anchor="t" anchorCtr="0">
            <a:normAutofit/>
          </a:bodyPr>
          <a:lstStyle>
            <a:lvl1pPr marL="457200" lvl="0" indent="-228600" algn="l" rtl="0">
              <a:lnSpc>
                <a:spcPct val="100000"/>
              </a:lnSpc>
              <a:spcBef>
                <a:spcPts val="0"/>
              </a:spcBef>
              <a:spcAft>
                <a:spcPts val="0"/>
              </a:spcAft>
              <a:buClr>
                <a:schemeClr val="dk1"/>
              </a:buClr>
              <a:buSzPts val="1400"/>
              <a:buNone/>
              <a:defRPr sz="1400">
                <a:solidFill>
                  <a:schemeClr val="dk1"/>
                </a:solidFil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1" name="Google Shape;41;p36"/>
          <p:cNvSpPr>
            <a:spLocks noGrp="1"/>
          </p:cNvSpPr>
          <p:nvPr>
            <p:ph type="pic" idx="4"/>
          </p:nvPr>
        </p:nvSpPr>
        <p:spPr>
          <a:xfrm>
            <a:off x="3400035" y="1995054"/>
            <a:ext cx="2532300" cy="2890500"/>
          </a:xfrm>
          <a:prstGeom prst="rect">
            <a:avLst/>
          </a:prstGeom>
          <a:solidFill>
            <a:srgbClr val="D8D8D8"/>
          </a:solidFill>
          <a:ln>
            <a:noFill/>
          </a:ln>
        </p:spPr>
      </p:sp>
      <p:sp>
        <p:nvSpPr>
          <p:cNvPr id="42" name="Google Shape;42;p36"/>
          <p:cNvSpPr txBox="1">
            <a:spLocks noGrp="1"/>
          </p:cNvSpPr>
          <p:nvPr>
            <p:ph type="body" idx="5"/>
          </p:nvPr>
        </p:nvSpPr>
        <p:spPr>
          <a:xfrm rot="-5400000">
            <a:off x="4886978" y="3340750"/>
            <a:ext cx="1914000" cy="176400"/>
          </a:xfrm>
          <a:prstGeom prst="rect">
            <a:avLst/>
          </a:prstGeom>
          <a:noFill/>
          <a:ln>
            <a:noFill/>
          </a:ln>
        </p:spPr>
        <p:txBody>
          <a:bodyPr spcFirstLastPara="1" wrap="square" lIns="0" tIns="45700" rIns="0" bIns="45700" anchor="ctr" anchorCtr="0">
            <a:normAutofit/>
          </a:bodyPr>
          <a:lstStyle>
            <a:lvl1pPr marL="457200" lvl="0" indent="-228600" algn="l" rtl="0">
              <a:lnSpc>
                <a:spcPct val="100000"/>
              </a:lnSpc>
              <a:spcBef>
                <a:spcPts val="0"/>
              </a:spcBef>
              <a:spcAft>
                <a:spcPts val="0"/>
              </a:spcAft>
              <a:buClr>
                <a:srgbClr val="F2F2F2"/>
              </a:buClr>
              <a:buSzPts val="800"/>
              <a:buNone/>
              <a:defRPr sz="800" b="0" i="0">
                <a:solidFill>
                  <a:srgbClr val="F2F2F2"/>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3" name="Google Shape;43;p36"/>
          <p:cNvSpPr txBox="1">
            <a:spLocks noGrp="1"/>
          </p:cNvSpPr>
          <p:nvPr>
            <p:ph type="body" idx="6"/>
          </p:nvPr>
        </p:nvSpPr>
        <p:spPr>
          <a:xfrm>
            <a:off x="3400035" y="5300867"/>
            <a:ext cx="2532300" cy="792600"/>
          </a:xfrm>
          <a:prstGeom prst="rect">
            <a:avLst/>
          </a:prstGeom>
          <a:noFill/>
          <a:ln>
            <a:noFill/>
          </a:ln>
        </p:spPr>
        <p:txBody>
          <a:bodyPr spcFirstLastPara="1" wrap="square" lIns="0" tIns="45700" rIns="0" bIns="45700" anchor="t" anchorCtr="0">
            <a:normAutofit/>
          </a:bodyPr>
          <a:lstStyle>
            <a:lvl1pPr marL="457200" lvl="0" indent="-228600" algn="l" rtl="0">
              <a:lnSpc>
                <a:spcPct val="100000"/>
              </a:lnSpc>
              <a:spcBef>
                <a:spcPts val="0"/>
              </a:spcBef>
              <a:spcAft>
                <a:spcPts val="0"/>
              </a:spcAft>
              <a:buClr>
                <a:schemeClr val="dk1"/>
              </a:buClr>
              <a:buSzPts val="1400"/>
              <a:buNone/>
              <a:defRPr sz="1400">
                <a:solidFill>
                  <a:schemeClr val="dk1"/>
                </a:solidFil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4" name="Google Shape;44;p36"/>
          <p:cNvSpPr>
            <a:spLocks noGrp="1"/>
          </p:cNvSpPr>
          <p:nvPr>
            <p:ph type="pic" idx="7"/>
          </p:nvPr>
        </p:nvSpPr>
        <p:spPr>
          <a:xfrm>
            <a:off x="6259745" y="1995054"/>
            <a:ext cx="2532300" cy="2890500"/>
          </a:xfrm>
          <a:prstGeom prst="rect">
            <a:avLst/>
          </a:prstGeom>
          <a:solidFill>
            <a:srgbClr val="D8D8D8"/>
          </a:solidFill>
          <a:ln>
            <a:noFill/>
          </a:ln>
        </p:spPr>
      </p:sp>
      <p:sp>
        <p:nvSpPr>
          <p:cNvPr id="45" name="Google Shape;45;p36"/>
          <p:cNvSpPr txBox="1">
            <a:spLocks noGrp="1"/>
          </p:cNvSpPr>
          <p:nvPr>
            <p:ph type="body" idx="8"/>
          </p:nvPr>
        </p:nvSpPr>
        <p:spPr>
          <a:xfrm rot="-5400000">
            <a:off x="7746688" y="3340750"/>
            <a:ext cx="1914000" cy="176400"/>
          </a:xfrm>
          <a:prstGeom prst="rect">
            <a:avLst/>
          </a:prstGeom>
          <a:noFill/>
          <a:ln>
            <a:noFill/>
          </a:ln>
        </p:spPr>
        <p:txBody>
          <a:bodyPr spcFirstLastPara="1" wrap="square" lIns="0" tIns="45700" rIns="0" bIns="45700" anchor="ctr" anchorCtr="0">
            <a:normAutofit/>
          </a:bodyPr>
          <a:lstStyle>
            <a:lvl1pPr marL="457200" lvl="0" indent="-228600" algn="l" rtl="0">
              <a:lnSpc>
                <a:spcPct val="100000"/>
              </a:lnSpc>
              <a:spcBef>
                <a:spcPts val="0"/>
              </a:spcBef>
              <a:spcAft>
                <a:spcPts val="0"/>
              </a:spcAft>
              <a:buClr>
                <a:srgbClr val="F2F2F2"/>
              </a:buClr>
              <a:buSzPts val="800"/>
              <a:buNone/>
              <a:defRPr sz="800" b="0" i="0">
                <a:solidFill>
                  <a:srgbClr val="F2F2F2"/>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6" name="Google Shape;46;p36"/>
          <p:cNvSpPr txBox="1">
            <a:spLocks noGrp="1"/>
          </p:cNvSpPr>
          <p:nvPr>
            <p:ph type="body" idx="9"/>
          </p:nvPr>
        </p:nvSpPr>
        <p:spPr>
          <a:xfrm>
            <a:off x="6259745" y="5300867"/>
            <a:ext cx="2532300" cy="792600"/>
          </a:xfrm>
          <a:prstGeom prst="rect">
            <a:avLst/>
          </a:prstGeom>
          <a:noFill/>
          <a:ln>
            <a:noFill/>
          </a:ln>
        </p:spPr>
        <p:txBody>
          <a:bodyPr spcFirstLastPara="1" wrap="square" lIns="0" tIns="45700" rIns="0" bIns="45700" anchor="t" anchorCtr="0">
            <a:normAutofit/>
          </a:bodyPr>
          <a:lstStyle>
            <a:lvl1pPr marL="457200" lvl="0" indent="-228600" algn="l" rtl="0">
              <a:lnSpc>
                <a:spcPct val="100000"/>
              </a:lnSpc>
              <a:spcBef>
                <a:spcPts val="0"/>
              </a:spcBef>
              <a:spcAft>
                <a:spcPts val="0"/>
              </a:spcAft>
              <a:buClr>
                <a:schemeClr val="dk1"/>
              </a:buClr>
              <a:buSzPts val="1400"/>
              <a:buNone/>
              <a:defRPr sz="1400">
                <a:solidFill>
                  <a:schemeClr val="dk1"/>
                </a:solidFil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7" name="Google Shape;47;p36"/>
          <p:cNvSpPr>
            <a:spLocks noGrp="1"/>
          </p:cNvSpPr>
          <p:nvPr>
            <p:ph type="pic" idx="13"/>
          </p:nvPr>
        </p:nvSpPr>
        <p:spPr>
          <a:xfrm>
            <a:off x="9119455" y="1995054"/>
            <a:ext cx="2532300" cy="2890500"/>
          </a:xfrm>
          <a:prstGeom prst="rect">
            <a:avLst/>
          </a:prstGeom>
          <a:solidFill>
            <a:srgbClr val="D8D8D8"/>
          </a:solidFill>
          <a:ln>
            <a:noFill/>
          </a:ln>
        </p:spPr>
      </p:sp>
      <p:sp>
        <p:nvSpPr>
          <p:cNvPr id="48" name="Google Shape;48;p36"/>
          <p:cNvSpPr txBox="1">
            <a:spLocks noGrp="1"/>
          </p:cNvSpPr>
          <p:nvPr>
            <p:ph type="body" idx="14"/>
          </p:nvPr>
        </p:nvSpPr>
        <p:spPr>
          <a:xfrm rot="-5400000">
            <a:off x="10606398" y="3340750"/>
            <a:ext cx="1914000" cy="176400"/>
          </a:xfrm>
          <a:prstGeom prst="rect">
            <a:avLst/>
          </a:prstGeom>
          <a:noFill/>
          <a:ln>
            <a:noFill/>
          </a:ln>
        </p:spPr>
        <p:txBody>
          <a:bodyPr spcFirstLastPara="1" wrap="square" lIns="0" tIns="45700" rIns="0" bIns="45700" anchor="ctr" anchorCtr="0">
            <a:normAutofit/>
          </a:bodyPr>
          <a:lstStyle>
            <a:lvl1pPr marL="457200" lvl="0" indent="-228600" algn="l" rtl="0">
              <a:lnSpc>
                <a:spcPct val="100000"/>
              </a:lnSpc>
              <a:spcBef>
                <a:spcPts val="0"/>
              </a:spcBef>
              <a:spcAft>
                <a:spcPts val="0"/>
              </a:spcAft>
              <a:buClr>
                <a:srgbClr val="F2F2F2"/>
              </a:buClr>
              <a:buSzPts val="800"/>
              <a:buNone/>
              <a:defRPr sz="800" b="0" i="0">
                <a:solidFill>
                  <a:srgbClr val="F2F2F2"/>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9" name="Google Shape;49;p36"/>
          <p:cNvSpPr txBox="1">
            <a:spLocks noGrp="1"/>
          </p:cNvSpPr>
          <p:nvPr>
            <p:ph type="body" idx="15"/>
          </p:nvPr>
        </p:nvSpPr>
        <p:spPr>
          <a:xfrm>
            <a:off x="9119456" y="5300867"/>
            <a:ext cx="2532300" cy="792600"/>
          </a:xfrm>
          <a:prstGeom prst="rect">
            <a:avLst/>
          </a:prstGeom>
          <a:noFill/>
          <a:ln>
            <a:noFill/>
          </a:ln>
        </p:spPr>
        <p:txBody>
          <a:bodyPr spcFirstLastPara="1" wrap="square" lIns="0" tIns="45700" rIns="0" bIns="45700" anchor="t" anchorCtr="0">
            <a:normAutofit/>
          </a:bodyPr>
          <a:lstStyle>
            <a:lvl1pPr marL="457200" lvl="0" indent="-228600" algn="l" rtl="0">
              <a:lnSpc>
                <a:spcPct val="100000"/>
              </a:lnSpc>
              <a:spcBef>
                <a:spcPts val="0"/>
              </a:spcBef>
              <a:spcAft>
                <a:spcPts val="0"/>
              </a:spcAft>
              <a:buClr>
                <a:schemeClr val="dk1"/>
              </a:buClr>
              <a:buSzPts val="1400"/>
              <a:buNone/>
              <a:defRPr sz="1400">
                <a:solidFill>
                  <a:schemeClr val="dk1"/>
                </a:solidFil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50" name="Google Shape;50;p36"/>
          <p:cNvSpPr txBox="1">
            <a:spLocks noGrp="1"/>
          </p:cNvSpPr>
          <p:nvPr>
            <p:ph type="body" idx="16"/>
          </p:nvPr>
        </p:nvSpPr>
        <p:spPr>
          <a:xfrm rot="-155942">
            <a:off x="312600" y="4709243"/>
            <a:ext cx="2652929" cy="539961"/>
          </a:xfrm>
          <a:prstGeom prst="rect">
            <a:avLst/>
          </a:prstGeom>
          <a:solidFill>
            <a:schemeClr val="accent3"/>
          </a:solidFill>
          <a:ln>
            <a:noFill/>
          </a:ln>
        </p:spPr>
        <p:txBody>
          <a:bodyPr spcFirstLastPara="1" wrap="square" lIns="324000" tIns="45700" rIns="72000" bIns="45700" anchor="ctr" anchorCtr="0">
            <a:noAutofit/>
          </a:bodyPr>
          <a:lstStyle>
            <a:lvl1pPr marL="457200" lvl="0" indent="-228600" algn="l" rtl="0">
              <a:lnSpc>
                <a:spcPct val="80000"/>
              </a:lnSpc>
              <a:spcBef>
                <a:spcPts val="0"/>
              </a:spcBef>
              <a:spcAft>
                <a:spcPts val="0"/>
              </a:spcAft>
              <a:buClr>
                <a:schemeClr val="lt1"/>
              </a:buClr>
              <a:buSzPts val="1600"/>
              <a:buNone/>
              <a:defRPr sz="1600" b="1" i="0" cap="none">
                <a:solidFill>
                  <a:schemeClr val="lt1"/>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600"/>
              <a:buNone/>
              <a:defRPr sz="1600" b="0" i="0">
                <a:latin typeface="Arial"/>
                <a:ea typeface="Arial"/>
                <a:cs typeface="Arial"/>
                <a:sym typeface="Arial"/>
              </a:defRPr>
            </a:lvl2pPr>
            <a:lvl3pPr marL="1371600" lvl="2" indent="-228600" algn="l" rtl="0">
              <a:lnSpc>
                <a:spcPct val="100000"/>
              </a:lnSpc>
              <a:spcBef>
                <a:spcPts val="600"/>
              </a:spcBef>
              <a:spcAft>
                <a:spcPts val="0"/>
              </a:spcAft>
              <a:buClr>
                <a:schemeClr val="dk1"/>
              </a:buClr>
              <a:buSzPts val="1400"/>
              <a:buNone/>
              <a:defRPr sz="1400" b="0" i="0">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dk1"/>
              </a:buClr>
              <a:buSzPts val="1400"/>
              <a:buNone/>
              <a:defRPr sz="1400" b="1" i="0">
                <a:latin typeface="Source Sans Pro"/>
                <a:ea typeface="Source Sans Pro"/>
                <a:cs typeface="Source Sans Pro"/>
                <a:sym typeface="Source Sans Pro"/>
              </a:defRPr>
            </a:lvl4pPr>
            <a:lvl5pPr marL="2286000" lvl="4" indent="-228600" algn="l" rtl="0">
              <a:lnSpc>
                <a:spcPct val="100000"/>
              </a:lnSpc>
              <a:spcBef>
                <a:spcPts val="600"/>
              </a:spcBef>
              <a:spcAft>
                <a:spcPts val="0"/>
              </a:spcAft>
              <a:buClr>
                <a:schemeClr val="dk1"/>
              </a:buClr>
              <a:buSzPts val="1400"/>
              <a:buNone/>
              <a:defRPr sz="1400"/>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51" name="Google Shape;51;p36"/>
          <p:cNvSpPr txBox="1">
            <a:spLocks noGrp="1"/>
          </p:cNvSpPr>
          <p:nvPr>
            <p:ph type="body" idx="17"/>
          </p:nvPr>
        </p:nvSpPr>
        <p:spPr>
          <a:xfrm>
            <a:off x="3338068" y="4613875"/>
            <a:ext cx="2469000" cy="543300"/>
          </a:xfrm>
          <a:prstGeom prst="rect">
            <a:avLst/>
          </a:prstGeom>
          <a:solidFill>
            <a:schemeClr val="accent1"/>
          </a:solidFill>
          <a:ln>
            <a:noFill/>
          </a:ln>
        </p:spPr>
        <p:txBody>
          <a:bodyPr spcFirstLastPara="1" wrap="square" lIns="72000" tIns="45700" rIns="72000" bIns="45700" anchor="ctr" anchorCtr="0">
            <a:noAutofit/>
          </a:bodyPr>
          <a:lstStyle>
            <a:lvl1pPr marL="457200" lvl="0" indent="-228600" algn="l" rtl="0">
              <a:lnSpc>
                <a:spcPct val="80000"/>
              </a:lnSpc>
              <a:spcBef>
                <a:spcPts val="0"/>
              </a:spcBef>
              <a:spcAft>
                <a:spcPts val="0"/>
              </a:spcAft>
              <a:buClr>
                <a:schemeClr val="lt1"/>
              </a:buClr>
              <a:buSzPts val="1600"/>
              <a:buNone/>
              <a:defRPr sz="1600" b="1" i="0" cap="none">
                <a:solidFill>
                  <a:schemeClr val="lt1"/>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600"/>
              <a:buNone/>
              <a:defRPr sz="1600" b="0" i="0">
                <a:latin typeface="Arial"/>
                <a:ea typeface="Arial"/>
                <a:cs typeface="Arial"/>
                <a:sym typeface="Arial"/>
              </a:defRPr>
            </a:lvl2pPr>
            <a:lvl3pPr marL="1371600" lvl="2" indent="-228600" algn="l" rtl="0">
              <a:lnSpc>
                <a:spcPct val="100000"/>
              </a:lnSpc>
              <a:spcBef>
                <a:spcPts val="600"/>
              </a:spcBef>
              <a:spcAft>
                <a:spcPts val="0"/>
              </a:spcAft>
              <a:buClr>
                <a:schemeClr val="dk1"/>
              </a:buClr>
              <a:buSzPts val="1400"/>
              <a:buNone/>
              <a:defRPr sz="1400" b="0" i="0">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dk1"/>
              </a:buClr>
              <a:buSzPts val="1400"/>
              <a:buNone/>
              <a:defRPr sz="1400" b="1" i="0">
                <a:latin typeface="Source Sans Pro"/>
                <a:ea typeface="Source Sans Pro"/>
                <a:cs typeface="Source Sans Pro"/>
                <a:sym typeface="Source Sans Pro"/>
              </a:defRPr>
            </a:lvl4pPr>
            <a:lvl5pPr marL="2286000" lvl="4" indent="-228600" algn="l" rtl="0">
              <a:lnSpc>
                <a:spcPct val="100000"/>
              </a:lnSpc>
              <a:spcBef>
                <a:spcPts val="600"/>
              </a:spcBef>
              <a:spcAft>
                <a:spcPts val="0"/>
              </a:spcAft>
              <a:buClr>
                <a:schemeClr val="dk1"/>
              </a:buClr>
              <a:buSzPts val="1400"/>
              <a:buNone/>
              <a:defRPr sz="1400"/>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52" name="Google Shape;52;p36"/>
          <p:cNvSpPr txBox="1">
            <a:spLocks noGrp="1"/>
          </p:cNvSpPr>
          <p:nvPr>
            <p:ph type="body" idx="18"/>
          </p:nvPr>
        </p:nvSpPr>
        <p:spPr>
          <a:xfrm rot="241747">
            <a:off x="6400622" y="4672812"/>
            <a:ext cx="2275725" cy="556988"/>
          </a:xfrm>
          <a:prstGeom prst="rect">
            <a:avLst/>
          </a:prstGeom>
          <a:solidFill>
            <a:schemeClr val="accent5"/>
          </a:solidFill>
          <a:ln>
            <a:noFill/>
          </a:ln>
        </p:spPr>
        <p:txBody>
          <a:bodyPr spcFirstLastPara="1" wrap="square" lIns="72000" tIns="45700" rIns="72000" bIns="45700" anchor="ctr" anchorCtr="0">
            <a:noAutofit/>
          </a:bodyPr>
          <a:lstStyle>
            <a:lvl1pPr marL="457200" lvl="0" indent="-228600" algn="l" rtl="0">
              <a:lnSpc>
                <a:spcPct val="80000"/>
              </a:lnSpc>
              <a:spcBef>
                <a:spcPts val="0"/>
              </a:spcBef>
              <a:spcAft>
                <a:spcPts val="0"/>
              </a:spcAft>
              <a:buClr>
                <a:schemeClr val="lt1"/>
              </a:buClr>
              <a:buSzPts val="1600"/>
              <a:buNone/>
              <a:defRPr sz="1600" b="1" i="0" cap="none">
                <a:solidFill>
                  <a:schemeClr val="lt1"/>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600"/>
              <a:buNone/>
              <a:defRPr sz="1600" b="0" i="0">
                <a:latin typeface="Arial"/>
                <a:ea typeface="Arial"/>
                <a:cs typeface="Arial"/>
                <a:sym typeface="Arial"/>
              </a:defRPr>
            </a:lvl2pPr>
            <a:lvl3pPr marL="1371600" lvl="2" indent="-228600" algn="l" rtl="0">
              <a:lnSpc>
                <a:spcPct val="100000"/>
              </a:lnSpc>
              <a:spcBef>
                <a:spcPts val="600"/>
              </a:spcBef>
              <a:spcAft>
                <a:spcPts val="0"/>
              </a:spcAft>
              <a:buClr>
                <a:schemeClr val="dk1"/>
              </a:buClr>
              <a:buSzPts val="1400"/>
              <a:buNone/>
              <a:defRPr sz="1400" b="0" i="0">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dk1"/>
              </a:buClr>
              <a:buSzPts val="1400"/>
              <a:buNone/>
              <a:defRPr sz="1400" b="1" i="0">
                <a:latin typeface="Source Sans Pro"/>
                <a:ea typeface="Source Sans Pro"/>
                <a:cs typeface="Source Sans Pro"/>
                <a:sym typeface="Source Sans Pro"/>
              </a:defRPr>
            </a:lvl4pPr>
            <a:lvl5pPr marL="2286000" lvl="4" indent="-228600" algn="l" rtl="0">
              <a:lnSpc>
                <a:spcPct val="100000"/>
              </a:lnSpc>
              <a:spcBef>
                <a:spcPts val="600"/>
              </a:spcBef>
              <a:spcAft>
                <a:spcPts val="0"/>
              </a:spcAft>
              <a:buClr>
                <a:schemeClr val="dk1"/>
              </a:buClr>
              <a:buSzPts val="1400"/>
              <a:buNone/>
              <a:defRPr sz="1400"/>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53" name="Google Shape;53;p36"/>
          <p:cNvSpPr txBox="1">
            <a:spLocks noGrp="1"/>
          </p:cNvSpPr>
          <p:nvPr>
            <p:ph type="body" idx="19"/>
          </p:nvPr>
        </p:nvSpPr>
        <p:spPr>
          <a:xfrm rot="155942" flipH="1">
            <a:off x="9377994" y="4630866"/>
            <a:ext cx="2652929" cy="539961"/>
          </a:xfrm>
          <a:prstGeom prst="rect">
            <a:avLst/>
          </a:prstGeom>
          <a:solidFill>
            <a:schemeClr val="accent1"/>
          </a:solidFill>
          <a:ln>
            <a:noFill/>
          </a:ln>
        </p:spPr>
        <p:txBody>
          <a:bodyPr spcFirstLastPara="1" wrap="square" lIns="72000" tIns="45700" rIns="288000" bIns="45700" anchor="ctr" anchorCtr="0">
            <a:noAutofit/>
          </a:bodyPr>
          <a:lstStyle>
            <a:lvl1pPr marL="457200" lvl="0" indent="-228600" algn="l" rtl="0">
              <a:lnSpc>
                <a:spcPct val="80000"/>
              </a:lnSpc>
              <a:spcBef>
                <a:spcPts val="0"/>
              </a:spcBef>
              <a:spcAft>
                <a:spcPts val="0"/>
              </a:spcAft>
              <a:buClr>
                <a:schemeClr val="lt1"/>
              </a:buClr>
              <a:buSzPts val="1600"/>
              <a:buNone/>
              <a:defRPr sz="1600" b="1" i="0" cap="none">
                <a:solidFill>
                  <a:schemeClr val="lt1"/>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600"/>
              <a:buNone/>
              <a:defRPr sz="1600" b="0" i="0">
                <a:latin typeface="Arial"/>
                <a:ea typeface="Arial"/>
                <a:cs typeface="Arial"/>
                <a:sym typeface="Arial"/>
              </a:defRPr>
            </a:lvl2pPr>
            <a:lvl3pPr marL="1371600" lvl="2" indent="-228600" algn="l" rtl="0">
              <a:lnSpc>
                <a:spcPct val="100000"/>
              </a:lnSpc>
              <a:spcBef>
                <a:spcPts val="600"/>
              </a:spcBef>
              <a:spcAft>
                <a:spcPts val="0"/>
              </a:spcAft>
              <a:buClr>
                <a:schemeClr val="dk1"/>
              </a:buClr>
              <a:buSzPts val="1400"/>
              <a:buNone/>
              <a:defRPr sz="1400" b="0" i="0">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dk1"/>
              </a:buClr>
              <a:buSzPts val="1400"/>
              <a:buNone/>
              <a:defRPr sz="1400" b="1" i="0">
                <a:latin typeface="Source Sans Pro"/>
                <a:ea typeface="Source Sans Pro"/>
                <a:cs typeface="Source Sans Pro"/>
                <a:sym typeface="Source Sans Pro"/>
              </a:defRPr>
            </a:lvl4pPr>
            <a:lvl5pPr marL="2286000" lvl="4" indent="-228600" algn="l" rtl="0">
              <a:lnSpc>
                <a:spcPct val="100000"/>
              </a:lnSpc>
              <a:spcBef>
                <a:spcPts val="600"/>
              </a:spcBef>
              <a:spcAft>
                <a:spcPts val="0"/>
              </a:spcAft>
              <a:buClr>
                <a:schemeClr val="dk1"/>
              </a:buClr>
              <a:buSzPts val="1400"/>
              <a:buNone/>
              <a:defRPr sz="1400"/>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54" name="Google Shape;54;p36"/>
          <p:cNvSpPr txBox="1">
            <a:spLocks noGrp="1"/>
          </p:cNvSpPr>
          <p:nvPr>
            <p:ph type="body" idx="20"/>
          </p:nvPr>
        </p:nvSpPr>
        <p:spPr>
          <a:xfrm>
            <a:off x="540325" y="1072796"/>
            <a:ext cx="11111400" cy="513000"/>
          </a:xfrm>
          <a:prstGeom prst="rect">
            <a:avLst/>
          </a:prstGeom>
          <a:noFill/>
          <a:ln>
            <a:noFill/>
          </a:ln>
        </p:spPr>
        <p:txBody>
          <a:bodyPr spcFirstLastPara="1" wrap="square" lIns="0" tIns="45700" rIns="0" bIns="45700" anchor="t" anchorCtr="0">
            <a:normAutofit/>
          </a:bodyPr>
          <a:lstStyle>
            <a:lvl1pPr marL="457200" lvl="0" indent="-228600" algn="l" rtl="0">
              <a:lnSpc>
                <a:spcPct val="80000"/>
              </a:lnSpc>
              <a:spcBef>
                <a:spcPts val="0"/>
              </a:spcBef>
              <a:spcAft>
                <a:spcPts val="0"/>
              </a:spcAft>
              <a:buClr>
                <a:schemeClr val="accent3"/>
              </a:buClr>
              <a:buSzPts val="2400"/>
              <a:buNone/>
              <a:defRPr sz="2400" b="1" i="0" cap="none">
                <a:solidFill>
                  <a:schemeClr val="accent3"/>
                </a:solidFill>
                <a:latin typeface="Arial"/>
                <a:ea typeface="Arial"/>
                <a:cs typeface="Arial"/>
                <a:sym typeface="Aria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55" name="Google Shape;55;p36"/>
          <p:cNvSpPr txBox="1">
            <a:spLocks noGrp="1"/>
          </p:cNvSpPr>
          <p:nvPr>
            <p:ph type="title"/>
          </p:nvPr>
        </p:nvSpPr>
        <p:spPr>
          <a:xfrm>
            <a:off x="540325" y="540327"/>
            <a:ext cx="11111400" cy="513000"/>
          </a:xfrm>
          <a:prstGeom prst="rect">
            <a:avLst/>
          </a:prstGeom>
          <a:noFill/>
          <a:ln>
            <a:noFill/>
          </a:ln>
        </p:spPr>
        <p:txBody>
          <a:bodyPr spcFirstLastPara="1" wrap="square" lIns="0" tIns="45700" rIns="0" bIns="45700" anchor="t" anchorCtr="0">
            <a:normAutofit/>
          </a:bodyPr>
          <a:lstStyle>
            <a:lvl1pPr lvl="0" algn="l" rtl="0">
              <a:lnSpc>
                <a:spcPct val="80000"/>
              </a:lnSpc>
              <a:spcBef>
                <a:spcPts val="0"/>
              </a:spcBef>
              <a:spcAft>
                <a:spcPts val="0"/>
              </a:spcAft>
              <a:buClr>
                <a:schemeClr val="accent2"/>
              </a:buClr>
              <a:buSzPts val="3600"/>
              <a:buFont typeface="Arial"/>
              <a:buNone/>
              <a:defRPr sz="3600" b="1" i="0" cap="none">
                <a:solidFill>
                  <a:schemeClr val="accent2"/>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6" name="Google Shape;56;p36"/>
          <p:cNvSpPr>
            <a:spLocks noGrp="1"/>
          </p:cNvSpPr>
          <p:nvPr>
            <p:ph type="sldNum" idx="12"/>
          </p:nvPr>
        </p:nvSpPr>
        <p:spPr>
          <a:xfrm>
            <a:off x="11651671" y="6317673"/>
            <a:ext cx="540300" cy="540300"/>
          </a:xfrm>
          <a:prstGeom prst="round2SameRect">
            <a:avLst>
              <a:gd name="adj1" fmla="val 0"/>
              <a:gd name="adj2" fmla="val 0"/>
            </a:avLst>
          </a:prstGeom>
          <a:noFill/>
          <a:ln>
            <a:noFill/>
          </a:ln>
        </p:spPr>
        <p:txBody>
          <a:bodyPr spcFirstLastPara="1" wrap="square" lIns="0" tIns="0" rIns="0" bIns="72000" anchor="ctr" anchorCtr="0">
            <a:noAutofit/>
          </a:bodyPr>
          <a:lstStyle>
            <a:lvl1pPr marL="0" marR="0" lvl="0"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1pPr>
            <a:lvl2pPr marL="0" marR="0" lvl="1"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2pPr>
            <a:lvl3pPr marL="0" marR="0" lvl="2"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3pPr>
            <a:lvl4pPr marL="0" marR="0" lvl="3"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4pPr>
            <a:lvl5pPr marL="0" marR="0" lvl="4"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5pPr>
            <a:lvl6pPr marL="0" marR="0" lvl="5"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6pPr>
            <a:lvl7pPr marL="0" marR="0" lvl="6"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7pPr>
            <a:lvl8pPr marL="0" marR="0" lvl="7"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8pPr>
            <a:lvl9pPr marL="0" marR="0" lvl="8"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fr-FR"/>
              <a:t>‹N°›</a:t>
            </a:fld>
            <a:endParaRPr/>
          </a:p>
        </p:txBody>
      </p:sp>
      <p:sp>
        <p:nvSpPr>
          <p:cNvPr id="57" name="Google Shape;57;p36"/>
          <p:cNvSpPr txBox="1">
            <a:spLocks noGrp="1"/>
          </p:cNvSpPr>
          <p:nvPr>
            <p:ph type="ftr" idx="11"/>
          </p:nvPr>
        </p:nvSpPr>
        <p:spPr>
          <a:xfrm>
            <a:off x="1875740" y="6405274"/>
            <a:ext cx="2901300" cy="365100"/>
          </a:xfrm>
          <a:prstGeom prst="rect">
            <a:avLst/>
          </a:prstGeom>
          <a:noFill/>
          <a:ln>
            <a:noFill/>
          </a:ln>
        </p:spPr>
        <p:txBody>
          <a:bodyPr spcFirstLastPara="1" wrap="square" lIns="0" tIns="45700" rIns="0" bIns="45700" anchor="ctr" anchorCtr="0">
            <a:noAutofit/>
          </a:bodyPr>
          <a:lstStyle>
            <a:lvl1pPr lvl="0" algn="l" rtl="0">
              <a:lnSpc>
                <a:spcPct val="100000"/>
              </a:lnSpc>
              <a:spcBef>
                <a:spcPts val="0"/>
              </a:spcBef>
              <a:spcAft>
                <a:spcPts val="0"/>
              </a:spcAft>
              <a:buClr>
                <a:schemeClr val="accent2"/>
              </a:buClr>
              <a:buSzPts val="900"/>
              <a:buNone/>
              <a:defRPr sz="900" b="0" i="0">
                <a:solidFill>
                  <a:schemeClr val="accent2"/>
                </a:solidFill>
                <a:latin typeface="Source Sans Pro Light"/>
                <a:ea typeface="Source Sans Pro Light"/>
                <a:cs typeface="Source Sans Pro Light"/>
                <a:sym typeface="Source Sans Pro Ligh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8" name="Google Shape;58;p36"/>
          <p:cNvSpPr txBox="1"/>
          <p:nvPr/>
        </p:nvSpPr>
        <p:spPr>
          <a:xfrm>
            <a:off x="409211" y="6405274"/>
            <a:ext cx="701700" cy="3651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fr-FR" sz="800" b="1" i="0" u="none" strike="noStrike" cap="none">
                <a:solidFill>
                  <a:schemeClr val="accent2"/>
                </a:solidFill>
                <a:latin typeface="Arial"/>
                <a:ea typeface="Arial"/>
                <a:cs typeface="Arial"/>
                <a:sym typeface="Arial"/>
              </a:rPr>
              <a:t>IMPACT 2024</a:t>
            </a:r>
            <a:endParaRPr sz="1400" b="0" i="0" u="none" strike="noStrike" cap="none">
              <a:solidFill>
                <a:srgbClr val="000000"/>
              </a:solidFill>
              <a:latin typeface="Arial"/>
              <a:ea typeface="Arial"/>
              <a:cs typeface="Arial"/>
              <a:sym typeface="Arial"/>
            </a:endParaRPr>
          </a:p>
        </p:txBody>
      </p:sp>
      <p:sp>
        <p:nvSpPr>
          <p:cNvPr id="59" name="Google Shape;59;p36"/>
          <p:cNvSpPr txBox="1">
            <a:spLocks noGrp="1"/>
          </p:cNvSpPr>
          <p:nvPr>
            <p:ph type="dt" idx="10"/>
          </p:nvPr>
        </p:nvSpPr>
        <p:spPr>
          <a:xfrm>
            <a:off x="1168614" y="6405274"/>
            <a:ext cx="7017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accent2"/>
                </a:solidFill>
                <a:latin typeface="Source Sans Pro Light"/>
                <a:ea typeface="Source Sans Pro Light"/>
                <a:cs typeface="Source Sans Pro Light"/>
                <a:sym typeface="Source Sans Pro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9pPr>
          </a:lstStyle>
          <a:p>
            <a:endParaRPr/>
          </a:p>
        </p:txBody>
      </p:sp>
    </p:spTree>
    <p:extLst>
      <p:ext uri="{BB962C8B-B14F-4D97-AF65-F5344CB8AC3E}">
        <p14:creationId xmlns:p14="http://schemas.microsoft.com/office/powerpoint/2010/main" val="127023971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All white">
  <p:cSld name="All white">
    <p:spTree>
      <p:nvGrpSpPr>
        <p:cNvPr id="1" name="Shape 94"/>
        <p:cNvGrpSpPr/>
        <p:nvPr/>
      </p:nvGrpSpPr>
      <p:grpSpPr>
        <a:xfrm>
          <a:off x="0" y="0"/>
          <a:ext cx="0" cy="0"/>
          <a:chOff x="0" y="0"/>
          <a:chExt cx="0" cy="0"/>
        </a:xfrm>
      </p:grpSpPr>
    </p:spTree>
    <p:extLst>
      <p:ext uri="{BB962C8B-B14F-4D97-AF65-F5344CB8AC3E}">
        <p14:creationId xmlns:p14="http://schemas.microsoft.com/office/powerpoint/2010/main" val="1361340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itre 2">
    <p:bg>
      <p:bgPr>
        <a:solidFill>
          <a:schemeClr val="accent3"/>
        </a:solidFill>
        <a:effectLst/>
      </p:bgPr>
    </p:bg>
    <p:spTree>
      <p:nvGrpSpPr>
        <p:cNvPr id="1" name=""/>
        <p:cNvGrpSpPr/>
        <p:nvPr/>
      </p:nvGrpSpPr>
      <p:grpSpPr>
        <a:xfrm>
          <a:off x="0" y="0"/>
          <a:ext cx="0" cy="0"/>
          <a:chOff x="0" y="0"/>
          <a:chExt cx="0" cy="0"/>
        </a:xfrm>
      </p:grpSpPr>
      <p:sp>
        <p:nvSpPr>
          <p:cNvPr id="24" name="Forme libre 23">
            <a:extLst>
              <a:ext uri="{FF2B5EF4-FFF2-40B4-BE49-F238E27FC236}">
                <a16:creationId xmlns:a16="http://schemas.microsoft.com/office/drawing/2014/main" id="{FB17164B-C229-F747-BD99-1695E82AC842}"/>
              </a:ext>
            </a:extLst>
          </p:cNvPr>
          <p:cNvSpPr/>
          <p:nvPr userDrawn="1"/>
        </p:nvSpPr>
        <p:spPr>
          <a:xfrm rot="21244214">
            <a:off x="-854870" y="585872"/>
            <a:ext cx="4238436" cy="3647153"/>
          </a:xfrm>
          <a:custGeom>
            <a:avLst/>
            <a:gdLst>
              <a:gd name="connsiteX0" fmla="*/ 0 w 4238436"/>
              <a:gd name="connsiteY0" fmla="*/ 0 h 3647153"/>
              <a:gd name="connsiteX1" fmla="*/ 4238436 w 4238436"/>
              <a:gd name="connsiteY1" fmla="*/ 0 h 3647153"/>
              <a:gd name="connsiteX2" fmla="*/ 4238436 w 4238436"/>
              <a:gd name="connsiteY2" fmla="*/ 3647153 h 3647153"/>
              <a:gd name="connsiteX3" fmla="*/ 657286 w 4238436"/>
              <a:gd name="connsiteY3" fmla="*/ 3647153 h 3647153"/>
            </a:gdLst>
            <a:ahLst/>
            <a:cxnLst>
              <a:cxn ang="0">
                <a:pos x="connsiteX0" y="connsiteY0"/>
              </a:cxn>
              <a:cxn ang="0">
                <a:pos x="connsiteX1" y="connsiteY1"/>
              </a:cxn>
              <a:cxn ang="0">
                <a:pos x="connsiteX2" y="connsiteY2"/>
              </a:cxn>
              <a:cxn ang="0">
                <a:pos x="connsiteX3" y="connsiteY3"/>
              </a:cxn>
            </a:cxnLst>
            <a:rect l="l" t="t" r="r" b="b"/>
            <a:pathLst>
              <a:path w="4238436" h="3647153">
                <a:moveTo>
                  <a:pt x="0" y="0"/>
                </a:moveTo>
                <a:lnTo>
                  <a:pt x="4238436" y="0"/>
                </a:lnTo>
                <a:lnTo>
                  <a:pt x="4238436" y="3647153"/>
                </a:lnTo>
                <a:lnTo>
                  <a:pt x="657286" y="3647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latin typeface="Source Sans Pro" panose="020B0503030403020204" pitchFamily="34" charset="77"/>
            </a:endParaRPr>
          </a:p>
        </p:txBody>
      </p:sp>
      <p:sp>
        <p:nvSpPr>
          <p:cNvPr id="28" name="Forme libre 27">
            <a:extLst>
              <a:ext uri="{FF2B5EF4-FFF2-40B4-BE49-F238E27FC236}">
                <a16:creationId xmlns:a16="http://schemas.microsoft.com/office/drawing/2014/main" id="{82B93380-017C-0949-8A3A-929540D06D12}"/>
              </a:ext>
            </a:extLst>
          </p:cNvPr>
          <p:cNvSpPr/>
          <p:nvPr userDrawn="1"/>
        </p:nvSpPr>
        <p:spPr>
          <a:xfrm>
            <a:off x="1138996" y="4730933"/>
            <a:ext cx="4902487" cy="2158728"/>
          </a:xfrm>
          <a:custGeom>
            <a:avLst/>
            <a:gdLst>
              <a:gd name="connsiteX0" fmla="*/ 2451716 w 4902487"/>
              <a:gd name="connsiteY0" fmla="*/ 1 h 2158728"/>
              <a:gd name="connsiteX1" fmla="*/ 3687764 w 4902487"/>
              <a:gd name="connsiteY1" fmla="*/ 331574 h 2158728"/>
              <a:gd name="connsiteX2" fmla="*/ 4901200 w 4902487"/>
              <a:gd name="connsiteY2" fmla="*/ 2145757 h 2158728"/>
              <a:gd name="connsiteX3" fmla="*/ 4902487 w 4902487"/>
              <a:gd name="connsiteY3" fmla="*/ 2158728 h 2158728"/>
              <a:gd name="connsiteX4" fmla="*/ 0 w 4902487"/>
              <a:gd name="connsiteY4" fmla="*/ 2158728 h 2158728"/>
              <a:gd name="connsiteX5" fmla="*/ 1389 w 4902487"/>
              <a:gd name="connsiteY5" fmla="*/ 2144793 h 2158728"/>
              <a:gd name="connsiteX6" fmla="*/ 1215538 w 4902487"/>
              <a:gd name="connsiteY6" fmla="*/ 331087 h 2158728"/>
              <a:gd name="connsiteX7" fmla="*/ 2451716 w 4902487"/>
              <a:gd name="connsiteY7" fmla="*/ 1 h 2158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02487" h="2158728">
                <a:moveTo>
                  <a:pt x="2451716" y="1"/>
                </a:moveTo>
                <a:cubicBezTo>
                  <a:pt x="2878555" y="85"/>
                  <a:pt x="3305373" y="110612"/>
                  <a:pt x="3687764" y="331574"/>
                </a:cubicBezTo>
                <a:cubicBezTo>
                  <a:pt x="4356948" y="718258"/>
                  <a:pt x="4801053" y="1391707"/>
                  <a:pt x="4901200" y="2145757"/>
                </a:cubicBezTo>
                <a:lnTo>
                  <a:pt x="4902487" y="2158728"/>
                </a:lnTo>
                <a:lnTo>
                  <a:pt x="0" y="2158728"/>
                </a:lnTo>
                <a:lnTo>
                  <a:pt x="1389" y="2144793"/>
                </a:lnTo>
                <a:cubicBezTo>
                  <a:pt x="101832" y="1390782"/>
                  <a:pt x="546203" y="717507"/>
                  <a:pt x="1215538" y="331087"/>
                </a:cubicBezTo>
                <a:cubicBezTo>
                  <a:pt x="1598016" y="110276"/>
                  <a:pt x="2024877" y="-84"/>
                  <a:pt x="2451716" y="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grpSp>
        <p:nvGrpSpPr>
          <p:cNvPr id="29" name="Groupe 28">
            <a:extLst>
              <a:ext uri="{FF2B5EF4-FFF2-40B4-BE49-F238E27FC236}">
                <a16:creationId xmlns:a16="http://schemas.microsoft.com/office/drawing/2014/main" id="{25DFD255-5F23-9E4E-86AA-86B2B7C73A22}"/>
              </a:ext>
            </a:extLst>
          </p:cNvPr>
          <p:cNvGrpSpPr/>
          <p:nvPr userDrawn="1"/>
        </p:nvGrpSpPr>
        <p:grpSpPr>
          <a:xfrm rot="292218">
            <a:off x="582964" y="3887888"/>
            <a:ext cx="3809517" cy="1770229"/>
            <a:chOff x="3485420" y="4454291"/>
            <a:chExt cx="6848812" cy="1224000"/>
          </a:xfrm>
          <a:solidFill>
            <a:schemeClr val="accent2"/>
          </a:solidFill>
        </p:grpSpPr>
        <p:sp>
          <p:nvSpPr>
            <p:cNvPr id="30" name="Chevron 29">
              <a:extLst>
                <a:ext uri="{FF2B5EF4-FFF2-40B4-BE49-F238E27FC236}">
                  <a16:creationId xmlns:a16="http://schemas.microsoft.com/office/drawing/2014/main" id="{25ECD398-DAF7-4C43-96BF-F7A347F412E7}"/>
                </a:ext>
              </a:extLst>
            </p:cNvPr>
            <p:cNvSpPr/>
            <p:nvPr/>
          </p:nvSpPr>
          <p:spPr>
            <a:xfrm>
              <a:off x="3485420" y="4454291"/>
              <a:ext cx="3096609" cy="1224000"/>
            </a:xfrm>
            <a:prstGeom prst="chevron">
              <a:avLst>
                <a:gd name="adj" fmla="val 2818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sp>
          <p:nvSpPr>
            <p:cNvPr id="31" name="Rectangle 30">
              <a:extLst>
                <a:ext uri="{FF2B5EF4-FFF2-40B4-BE49-F238E27FC236}">
                  <a16:creationId xmlns:a16="http://schemas.microsoft.com/office/drawing/2014/main" id="{E18D7AEA-96D1-284D-99BB-4E5ECB5F8363}"/>
                </a:ext>
              </a:extLst>
            </p:cNvPr>
            <p:cNvSpPr/>
            <p:nvPr/>
          </p:nvSpPr>
          <p:spPr>
            <a:xfrm>
              <a:off x="4472228" y="4454291"/>
              <a:ext cx="5862004" cy="122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a:t>
              </a:r>
            </a:p>
          </p:txBody>
        </p:sp>
      </p:grpSp>
      <p:sp>
        <p:nvSpPr>
          <p:cNvPr id="20" name="Espace réservé du texte 32">
            <a:extLst>
              <a:ext uri="{FF2B5EF4-FFF2-40B4-BE49-F238E27FC236}">
                <a16:creationId xmlns:a16="http://schemas.microsoft.com/office/drawing/2014/main" id="{3B99585E-0AF0-C14E-AAD3-DE4E037FD256}"/>
              </a:ext>
            </a:extLst>
          </p:cNvPr>
          <p:cNvSpPr>
            <a:spLocks noGrp="1"/>
          </p:cNvSpPr>
          <p:nvPr>
            <p:ph type="body" sz="quarter" idx="12" hasCustomPrompt="1"/>
          </p:nvPr>
        </p:nvSpPr>
        <p:spPr>
          <a:xfrm>
            <a:off x="160732" y="758504"/>
            <a:ext cx="3020295" cy="2952645"/>
          </a:xfrm>
          <a:prstGeom prst="rect">
            <a:avLst/>
          </a:prstGeom>
        </p:spPr>
        <p:txBody>
          <a:bodyPr>
            <a:noAutofit/>
          </a:bodyPr>
          <a:lstStyle>
            <a:lvl1pPr algn="ctr">
              <a:defRPr sz="18000" b="1" i="0">
                <a:solidFill>
                  <a:schemeClr val="accent2"/>
                </a:solidFill>
                <a:latin typeface="Paris2024 Semibold" panose="02010503030201020103" pitchFamily="2" charset="0"/>
              </a:defRPr>
            </a:lvl1pPr>
          </a:lstStyle>
          <a:p>
            <a:pPr lvl="0"/>
            <a:r>
              <a:rPr lang="fr-FR" dirty="0"/>
              <a:t>#</a:t>
            </a:r>
          </a:p>
        </p:txBody>
      </p:sp>
      <p:sp>
        <p:nvSpPr>
          <p:cNvPr id="32" name="Espace réservé du texte 32">
            <a:extLst>
              <a:ext uri="{FF2B5EF4-FFF2-40B4-BE49-F238E27FC236}">
                <a16:creationId xmlns:a16="http://schemas.microsoft.com/office/drawing/2014/main" id="{03AF539C-28E5-FE49-896A-18DADBAFA2CF}"/>
              </a:ext>
            </a:extLst>
          </p:cNvPr>
          <p:cNvSpPr>
            <a:spLocks noGrp="1"/>
          </p:cNvSpPr>
          <p:nvPr>
            <p:ph type="body" sz="quarter" idx="13" hasCustomPrompt="1"/>
          </p:nvPr>
        </p:nvSpPr>
        <p:spPr>
          <a:xfrm>
            <a:off x="5821729" y="1942431"/>
            <a:ext cx="4765965" cy="1486569"/>
          </a:xfrm>
          <a:prstGeom prst="rect">
            <a:avLst/>
          </a:prstGeom>
        </p:spPr>
        <p:txBody>
          <a:bodyPr tIns="0" bIns="0" anchor="b">
            <a:normAutofit/>
          </a:bodyPr>
          <a:lstStyle>
            <a:lvl1pPr algn="ctr">
              <a:defRPr sz="4000" b="1" i="0" cap="all" baseline="0">
                <a:solidFill>
                  <a:schemeClr val="accent2"/>
                </a:solidFill>
                <a:latin typeface="Paris2024" panose="02010503030201020103" pitchFamily="2" charset="0"/>
              </a:defRPr>
            </a:lvl1pPr>
          </a:lstStyle>
          <a:p>
            <a:pPr lvl="0"/>
            <a:r>
              <a:rPr lang="fr-FR" dirty="0"/>
              <a:t>CHAPITRE</a:t>
            </a:r>
          </a:p>
        </p:txBody>
      </p:sp>
      <p:sp>
        <p:nvSpPr>
          <p:cNvPr id="33" name="Titre 1">
            <a:extLst>
              <a:ext uri="{FF2B5EF4-FFF2-40B4-BE49-F238E27FC236}">
                <a16:creationId xmlns:a16="http://schemas.microsoft.com/office/drawing/2014/main" id="{826898DC-0A7D-2947-AF94-75F6DEE057D8}"/>
              </a:ext>
            </a:extLst>
          </p:cNvPr>
          <p:cNvSpPr>
            <a:spLocks noGrp="1"/>
          </p:cNvSpPr>
          <p:nvPr>
            <p:ph type="title" hasCustomPrompt="1"/>
          </p:nvPr>
        </p:nvSpPr>
        <p:spPr>
          <a:xfrm>
            <a:off x="5821729" y="3429000"/>
            <a:ext cx="4754440" cy="1486570"/>
          </a:xfrm>
          <a:prstGeom prst="rect">
            <a:avLst/>
          </a:prstGeom>
        </p:spPr>
        <p:txBody>
          <a:bodyPr tIns="0" bIns="0" anchor="t">
            <a:noAutofit/>
          </a:bodyPr>
          <a:lstStyle>
            <a:lvl1pPr algn="ctr">
              <a:lnSpc>
                <a:spcPct val="100000"/>
              </a:lnSpc>
              <a:defRPr lang="fr-FR" sz="4000" b="0" i="0" kern="1200" cap="all" baseline="0" dirty="0">
                <a:solidFill>
                  <a:schemeClr val="accent2"/>
                </a:solidFill>
                <a:latin typeface="Paris2024" panose="02010503030201020103" pitchFamily="2" charset="0"/>
                <a:ea typeface="+mn-ea"/>
                <a:cs typeface="+mn-cs"/>
              </a:defRPr>
            </a:lvl1pPr>
          </a:lstStyle>
          <a:p>
            <a:r>
              <a:rPr lang="fr-FR" dirty="0"/>
              <a:t>Sous-titre</a:t>
            </a:r>
          </a:p>
        </p:txBody>
      </p:sp>
      <p:sp>
        <p:nvSpPr>
          <p:cNvPr id="14" name="Espace réservé du numéro de diapositive 2">
            <a:extLst>
              <a:ext uri="{FF2B5EF4-FFF2-40B4-BE49-F238E27FC236}">
                <a16:creationId xmlns:a16="http://schemas.microsoft.com/office/drawing/2014/main" id="{AF0C7B6B-F563-8346-8109-3F9CE3200EFB}"/>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5" name="Espace réservé du pied de page 4">
            <a:extLst>
              <a:ext uri="{FF2B5EF4-FFF2-40B4-BE49-F238E27FC236}">
                <a16:creationId xmlns:a16="http://schemas.microsoft.com/office/drawing/2014/main" id="{C0A9AFFF-4E0D-1349-903F-E589F4D8BC66}"/>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7" name="ZoneTexte 16">
            <a:extLst>
              <a:ext uri="{FF2B5EF4-FFF2-40B4-BE49-F238E27FC236}">
                <a16:creationId xmlns:a16="http://schemas.microsoft.com/office/drawing/2014/main" id="{5D59AC52-36E4-614E-8DFF-3B285E49B01E}"/>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8" name="Espace réservé de la date 3">
            <a:extLst>
              <a:ext uri="{FF2B5EF4-FFF2-40B4-BE49-F238E27FC236}">
                <a16:creationId xmlns:a16="http://schemas.microsoft.com/office/drawing/2014/main" id="{83B7A307-F7BA-6B4C-B40C-60122CF9A7C7}"/>
              </a:ext>
            </a:extLst>
          </p:cNvPr>
          <p:cNvSpPr>
            <a:spLocks noGrp="1"/>
          </p:cNvSpPr>
          <p:nvPr>
            <p:ph type="dt" sz="half" idx="15"/>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493134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8"/>
        <p:cNvGrpSpPr/>
        <p:nvPr/>
      </p:nvGrpSpPr>
      <p:grpSpPr>
        <a:xfrm>
          <a:off x="0" y="0"/>
          <a:ext cx="0" cy="0"/>
          <a:chOff x="0" y="0"/>
          <a:chExt cx="0" cy="0"/>
        </a:xfrm>
      </p:grpSpPr>
      <p:sp>
        <p:nvSpPr>
          <p:cNvPr id="1579" name="Google Shape;1579;p80"/>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algn="l"/>
            <a:fld id="{00000000-1234-1234-1234-123412341234}" type="slidenum">
              <a:rPr lang="fr-FR" smtClean="0"/>
              <a:pPr algn="l"/>
              <a:t>‹N°›</a:t>
            </a:fld>
            <a:endParaRPr lang="fr-FR"/>
          </a:p>
        </p:txBody>
      </p:sp>
    </p:spTree>
    <p:extLst>
      <p:ext uri="{BB962C8B-B14F-4D97-AF65-F5344CB8AC3E}">
        <p14:creationId xmlns:p14="http://schemas.microsoft.com/office/powerpoint/2010/main" val="402079086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Inside page 10 1 1">
  <p:cSld name="Inside page 10 1 1">
    <p:spTree>
      <p:nvGrpSpPr>
        <p:cNvPr id="1" name="Shape 1624"/>
        <p:cNvGrpSpPr/>
        <p:nvPr/>
      </p:nvGrpSpPr>
      <p:grpSpPr>
        <a:xfrm>
          <a:off x="0" y="0"/>
          <a:ext cx="0" cy="0"/>
          <a:chOff x="0" y="0"/>
          <a:chExt cx="0" cy="0"/>
        </a:xfrm>
      </p:grpSpPr>
      <p:sp>
        <p:nvSpPr>
          <p:cNvPr id="1625" name="Google Shape;1625;p85"/>
          <p:cNvSpPr/>
          <p:nvPr/>
        </p:nvSpPr>
        <p:spPr>
          <a:xfrm>
            <a:off x="0" y="0"/>
            <a:ext cx="5625200" cy="6858000"/>
          </a:xfrm>
          <a:prstGeom prst="rect">
            <a:avLst/>
          </a:prstGeom>
          <a:solidFill>
            <a:srgbClr val="196C8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26" name="Google Shape;1626;p85"/>
          <p:cNvSpPr txBox="1">
            <a:spLocks noGrp="1"/>
          </p:cNvSpPr>
          <p:nvPr>
            <p:ph type="title"/>
          </p:nvPr>
        </p:nvSpPr>
        <p:spPr>
          <a:xfrm>
            <a:off x="756367" y="2582000"/>
            <a:ext cx="4377600" cy="1694000"/>
          </a:xfrm>
          <a:prstGeom prst="rect">
            <a:avLst/>
          </a:prstGeom>
          <a:noFill/>
          <a:ln>
            <a:noFill/>
          </a:ln>
        </p:spPr>
        <p:txBody>
          <a:bodyPr spcFirstLastPara="1" wrap="square" lIns="91425" tIns="91425" rIns="91425" bIns="91425" anchor="t" anchorCtr="0">
            <a:noAutofit/>
          </a:bodyPr>
          <a:lstStyle>
            <a:lvl1pPr lvl="0" algn="l" rtl="0">
              <a:lnSpc>
                <a:spcPct val="90000"/>
              </a:lnSpc>
              <a:spcBef>
                <a:spcPts val="0"/>
              </a:spcBef>
              <a:spcAft>
                <a:spcPts val="0"/>
              </a:spcAft>
              <a:buClr>
                <a:schemeClr val="lt1"/>
              </a:buClr>
              <a:buSzPts val="2700"/>
              <a:buNone/>
              <a:defRPr sz="4800">
                <a:solidFill>
                  <a:schemeClr val="lt1"/>
                </a:solidFill>
              </a:defRPr>
            </a:lvl1pPr>
            <a:lvl2pPr lvl="1" algn="l" rtl="0">
              <a:lnSpc>
                <a:spcPct val="100000"/>
              </a:lnSpc>
              <a:spcBef>
                <a:spcPts val="0"/>
              </a:spcBef>
              <a:spcAft>
                <a:spcPts val="0"/>
              </a:spcAft>
              <a:buClr>
                <a:schemeClr val="lt1"/>
              </a:buClr>
              <a:buSzPts val="1400"/>
              <a:buNone/>
              <a:defRPr>
                <a:solidFill>
                  <a:schemeClr val="lt1"/>
                </a:solidFill>
              </a:defRPr>
            </a:lvl2pPr>
            <a:lvl3pPr lvl="2" algn="l" rtl="0">
              <a:lnSpc>
                <a:spcPct val="100000"/>
              </a:lnSpc>
              <a:spcBef>
                <a:spcPts val="0"/>
              </a:spcBef>
              <a:spcAft>
                <a:spcPts val="0"/>
              </a:spcAft>
              <a:buClr>
                <a:schemeClr val="lt1"/>
              </a:buClr>
              <a:buSzPts val="1400"/>
              <a:buNone/>
              <a:defRPr>
                <a:solidFill>
                  <a:schemeClr val="lt1"/>
                </a:solidFill>
              </a:defRPr>
            </a:lvl3pPr>
            <a:lvl4pPr lvl="3" algn="l" rtl="0">
              <a:lnSpc>
                <a:spcPct val="100000"/>
              </a:lnSpc>
              <a:spcBef>
                <a:spcPts val="0"/>
              </a:spcBef>
              <a:spcAft>
                <a:spcPts val="0"/>
              </a:spcAft>
              <a:buClr>
                <a:schemeClr val="lt1"/>
              </a:buClr>
              <a:buSzPts val="1400"/>
              <a:buNone/>
              <a:defRPr>
                <a:solidFill>
                  <a:schemeClr val="lt1"/>
                </a:solidFill>
              </a:defRPr>
            </a:lvl4pPr>
            <a:lvl5pPr lvl="4" algn="l" rtl="0">
              <a:lnSpc>
                <a:spcPct val="100000"/>
              </a:lnSpc>
              <a:spcBef>
                <a:spcPts val="0"/>
              </a:spcBef>
              <a:spcAft>
                <a:spcPts val="0"/>
              </a:spcAft>
              <a:buClr>
                <a:schemeClr val="lt1"/>
              </a:buClr>
              <a:buSzPts val="1400"/>
              <a:buNone/>
              <a:defRPr>
                <a:solidFill>
                  <a:schemeClr val="lt1"/>
                </a:solidFill>
              </a:defRPr>
            </a:lvl5pPr>
            <a:lvl6pPr lvl="5" algn="l" rtl="0">
              <a:lnSpc>
                <a:spcPct val="100000"/>
              </a:lnSpc>
              <a:spcBef>
                <a:spcPts val="0"/>
              </a:spcBef>
              <a:spcAft>
                <a:spcPts val="0"/>
              </a:spcAft>
              <a:buClr>
                <a:schemeClr val="lt1"/>
              </a:buClr>
              <a:buSzPts val="1400"/>
              <a:buNone/>
              <a:defRPr>
                <a:solidFill>
                  <a:schemeClr val="lt1"/>
                </a:solidFill>
              </a:defRPr>
            </a:lvl6pPr>
            <a:lvl7pPr lvl="6" algn="l" rtl="0">
              <a:lnSpc>
                <a:spcPct val="100000"/>
              </a:lnSpc>
              <a:spcBef>
                <a:spcPts val="0"/>
              </a:spcBef>
              <a:spcAft>
                <a:spcPts val="0"/>
              </a:spcAft>
              <a:buClr>
                <a:schemeClr val="lt1"/>
              </a:buClr>
              <a:buSzPts val="1400"/>
              <a:buNone/>
              <a:defRPr>
                <a:solidFill>
                  <a:schemeClr val="lt1"/>
                </a:solidFill>
              </a:defRPr>
            </a:lvl7pPr>
            <a:lvl8pPr lvl="7" algn="l" rtl="0">
              <a:lnSpc>
                <a:spcPct val="100000"/>
              </a:lnSpc>
              <a:spcBef>
                <a:spcPts val="0"/>
              </a:spcBef>
              <a:spcAft>
                <a:spcPts val="0"/>
              </a:spcAft>
              <a:buClr>
                <a:schemeClr val="lt1"/>
              </a:buClr>
              <a:buSzPts val="1400"/>
              <a:buNone/>
              <a:defRPr>
                <a:solidFill>
                  <a:schemeClr val="lt1"/>
                </a:solidFill>
              </a:defRPr>
            </a:lvl8pPr>
            <a:lvl9pPr lvl="8" algn="l" rtl="0">
              <a:lnSpc>
                <a:spcPct val="100000"/>
              </a:lnSpc>
              <a:spcBef>
                <a:spcPts val="0"/>
              </a:spcBef>
              <a:spcAft>
                <a:spcPts val="0"/>
              </a:spcAft>
              <a:buClr>
                <a:schemeClr val="lt1"/>
              </a:buClr>
              <a:buSzPts val="1400"/>
              <a:buNone/>
              <a:defRPr>
                <a:solidFill>
                  <a:schemeClr val="lt1"/>
                </a:solidFill>
              </a:defRPr>
            </a:lvl9pPr>
          </a:lstStyle>
          <a:p>
            <a:endParaRPr/>
          </a:p>
        </p:txBody>
      </p:sp>
      <p:sp>
        <p:nvSpPr>
          <p:cNvPr id="1627" name="Google Shape;1627;p85"/>
          <p:cNvSpPr txBox="1">
            <a:spLocks noGrp="1"/>
          </p:cNvSpPr>
          <p:nvPr>
            <p:ph type="subTitle" idx="1"/>
          </p:nvPr>
        </p:nvSpPr>
        <p:spPr>
          <a:xfrm>
            <a:off x="6484367" y="1955600"/>
            <a:ext cx="4954400" cy="428000"/>
          </a:xfrm>
          <a:prstGeom prst="rect">
            <a:avLst/>
          </a:prstGeom>
          <a:noFill/>
          <a:ln>
            <a:noFill/>
          </a:ln>
        </p:spPr>
        <p:txBody>
          <a:bodyPr spcFirstLastPara="1" wrap="square" lIns="68575" tIns="68575" rIns="68575" bIns="68575" anchor="ctr" anchorCtr="0">
            <a:noAutofit/>
          </a:bodyPr>
          <a:lstStyle>
            <a:lvl1pPr lvl="0" algn="l" rtl="0">
              <a:lnSpc>
                <a:spcPct val="100000"/>
              </a:lnSpc>
              <a:spcBef>
                <a:spcPts val="1067"/>
              </a:spcBef>
              <a:spcAft>
                <a:spcPts val="0"/>
              </a:spcAft>
              <a:buSzPts val="2100"/>
              <a:buNone/>
              <a:defRPr sz="2400" b="1">
                <a:solidFill>
                  <a:schemeClr val="accent1"/>
                </a:solidFill>
              </a:defRPr>
            </a:lvl1pPr>
            <a:lvl2pPr lvl="1" algn="l" rtl="0">
              <a:lnSpc>
                <a:spcPct val="100000"/>
              </a:lnSpc>
              <a:spcBef>
                <a:spcPts val="1067"/>
              </a:spcBef>
              <a:spcAft>
                <a:spcPts val="0"/>
              </a:spcAft>
              <a:buSzPts val="1800"/>
              <a:buNone/>
              <a:defRPr>
                <a:solidFill>
                  <a:schemeClr val="accent1"/>
                </a:solidFill>
              </a:defRPr>
            </a:lvl2pPr>
            <a:lvl3pPr lvl="2" algn="l" rtl="0">
              <a:lnSpc>
                <a:spcPct val="100000"/>
              </a:lnSpc>
              <a:spcBef>
                <a:spcPts val="1067"/>
              </a:spcBef>
              <a:spcAft>
                <a:spcPts val="0"/>
              </a:spcAft>
              <a:buSzPts val="1500"/>
              <a:buNone/>
              <a:defRPr>
                <a:solidFill>
                  <a:schemeClr val="accent1"/>
                </a:solidFill>
              </a:defRPr>
            </a:lvl3pPr>
            <a:lvl4pPr lvl="3" algn="l" rtl="0">
              <a:lnSpc>
                <a:spcPct val="100000"/>
              </a:lnSpc>
              <a:spcBef>
                <a:spcPts val="1067"/>
              </a:spcBef>
              <a:spcAft>
                <a:spcPts val="0"/>
              </a:spcAft>
              <a:buSzPts val="1400"/>
              <a:buNone/>
              <a:defRPr>
                <a:solidFill>
                  <a:schemeClr val="accent1"/>
                </a:solidFill>
              </a:defRPr>
            </a:lvl4pPr>
            <a:lvl5pPr lvl="4" algn="l" rtl="0">
              <a:lnSpc>
                <a:spcPct val="100000"/>
              </a:lnSpc>
              <a:spcBef>
                <a:spcPts val="1067"/>
              </a:spcBef>
              <a:spcAft>
                <a:spcPts val="0"/>
              </a:spcAft>
              <a:buSzPts val="1400"/>
              <a:buNone/>
              <a:defRPr>
                <a:solidFill>
                  <a:schemeClr val="accent1"/>
                </a:solidFill>
              </a:defRPr>
            </a:lvl5pPr>
            <a:lvl6pPr lvl="5" algn="l" rtl="0">
              <a:lnSpc>
                <a:spcPct val="100000"/>
              </a:lnSpc>
              <a:spcBef>
                <a:spcPts val="1067"/>
              </a:spcBef>
              <a:spcAft>
                <a:spcPts val="0"/>
              </a:spcAft>
              <a:buSzPts val="1400"/>
              <a:buNone/>
              <a:defRPr>
                <a:solidFill>
                  <a:schemeClr val="accent1"/>
                </a:solidFill>
              </a:defRPr>
            </a:lvl6pPr>
            <a:lvl7pPr lvl="6" algn="l" rtl="0">
              <a:lnSpc>
                <a:spcPct val="100000"/>
              </a:lnSpc>
              <a:spcBef>
                <a:spcPts val="1067"/>
              </a:spcBef>
              <a:spcAft>
                <a:spcPts val="0"/>
              </a:spcAft>
              <a:buSzPts val="1400"/>
              <a:buNone/>
              <a:defRPr>
                <a:solidFill>
                  <a:schemeClr val="accent1"/>
                </a:solidFill>
              </a:defRPr>
            </a:lvl7pPr>
            <a:lvl8pPr lvl="7" algn="l" rtl="0">
              <a:lnSpc>
                <a:spcPct val="100000"/>
              </a:lnSpc>
              <a:spcBef>
                <a:spcPts val="1067"/>
              </a:spcBef>
              <a:spcAft>
                <a:spcPts val="0"/>
              </a:spcAft>
              <a:buSzPts val="1400"/>
              <a:buNone/>
              <a:defRPr>
                <a:solidFill>
                  <a:schemeClr val="accent1"/>
                </a:solidFill>
              </a:defRPr>
            </a:lvl8pPr>
            <a:lvl9pPr lvl="8" algn="l" rtl="0">
              <a:lnSpc>
                <a:spcPct val="100000"/>
              </a:lnSpc>
              <a:spcBef>
                <a:spcPts val="1067"/>
              </a:spcBef>
              <a:spcAft>
                <a:spcPts val="0"/>
              </a:spcAft>
              <a:buSzPts val="1400"/>
              <a:buNone/>
              <a:defRPr>
                <a:solidFill>
                  <a:schemeClr val="accent1"/>
                </a:solidFill>
              </a:defRPr>
            </a:lvl9pPr>
          </a:lstStyle>
          <a:p>
            <a:endParaRPr/>
          </a:p>
        </p:txBody>
      </p:sp>
      <p:sp>
        <p:nvSpPr>
          <p:cNvPr id="1628" name="Google Shape;1628;p85"/>
          <p:cNvSpPr txBox="1">
            <a:spLocks noGrp="1"/>
          </p:cNvSpPr>
          <p:nvPr>
            <p:ph type="body" idx="2"/>
          </p:nvPr>
        </p:nvSpPr>
        <p:spPr>
          <a:xfrm>
            <a:off x="6484367" y="2602800"/>
            <a:ext cx="4966400" cy="3258800"/>
          </a:xfrm>
          <a:prstGeom prst="rect">
            <a:avLst/>
          </a:prstGeom>
          <a:noFill/>
          <a:ln>
            <a:noFill/>
          </a:ln>
        </p:spPr>
        <p:txBody>
          <a:bodyPr spcFirstLastPara="1" wrap="square" lIns="68575" tIns="68575" rIns="68575" bIns="68575" anchor="t" anchorCtr="0">
            <a:noAutofit/>
          </a:bodyPr>
          <a:lstStyle>
            <a:lvl1pPr marL="609585" lvl="0" indent="-423323" algn="l" rtl="0">
              <a:lnSpc>
                <a:spcPct val="90000"/>
              </a:lnSpc>
              <a:spcBef>
                <a:spcPts val="1067"/>
              </a:spcBef>
              <a:spcAft>
                <a:spcPts val="0"/>
              </a:spcAft>
              <a:buSzPts val="1400"/>
              <a:buChar char="•"/>
              <a:defRPr sz="1867"/>
            </a:lvl1pPr>
            <a:lvl2pPr marL="1219170" lvl="1" indent="-423323" algn="l" rtl="0">
              <a:lnSpc>
                <a:spcPct val="90000"/>
              </a:lnSpc>
              <a:spcBef>
                <a:spcPts val="533"/>
              </a:spcBef>
              <a:spcAft>
                <a:spcPts val="0"/>
              </a:spcAft>
              <a:buSzPts val="1400"/>
              <a:buChar char="•"/>
              <a:defRPr sz="1867"/>
            </a:lvl2pPr>
            <a:lvl3pPr marL="1828754" lvl="2" indent="-423323" algn="l" rtl="0">
              <a:lnSpc>
                <a:spcPct val="90000"/>
              </a:lnSpc>
              <a:spcBef>
                <a:spcPts val="533"/>
              </a:spcBef>
              <a:spcAft>
                <a:spcPts val="0"/>
              </a:spcAft>
              <a:buSzPts val="1400"/>
              <a:buChar char="•"/>
              <a:defRPr sz="1867"/>
            </a:lvl3pPr>
            <a:lvl4pPr marL="2438339" lvl="3" indent="-423323" algn="l" rtl="0">
              <a:lnSpc>
                <a:spcPct val="90000"/>
              </a:lnSpc>
              <a:spcBef>
                <a:spcPts val="533"/>
              </a:spcBef>
              <a:spcAft>
                <a:spcPts val="0"/>
              </a:spcAft>
              <a:buSzPts val="1400"/>
              <a:buChar char="•"/>
              <a:defRPr/>
            </a:lvl4pPr>
            <a:lvl5pPr marL="3047924" lvl="4" indent="-423323" algn="l" rtl="0">
              <a:lnSpc>
                <a:spcPct val="90000"/>
              </a:lnSpc>
              <a:spcBef>
                <a:spcPts val="533"/>
              </a:spcBef>
              <a:spcAft>
                <a:spcPts val="0"/>
              </a:spcAft>
              <a:buSzPts val="1400"/>
              <a:buChar char="•"/>
              <a:defRPr/>
            </a:lvl5pPr>
            <a:lvl6pPr marL="3657509" lvl="5" indent="-423323" algn="l" rtl="0">
              <a:lnSpc>
                <a:spcPct val="90000"/>
              </a:lnSpc>
              <a:spcBef>
                <a:spcPts val="533"/>
              </a:spcBef>
              <a:spcAft>
                <a:spcPts val="0"/>
              </a:spcAft>
              <a:buSzPts val="1400"/>
              <a:buChar char="•"/>
              <a:defRPr/>
            </a:lvl6pPr>
            <a:lvl7pPr marL="4267093" lvl="6" indent="-423323" algn="l" rtl="0">
              <a:lnSpc>
                <a:spcPct val="90000"/>
              </a:lnSpc>
              <a:spcBef>
                <a:spcPts val="533"/>
              </a:spcBef>
              <a:spcAft>
                <a:spcPts val="0"/>
              </a:spcAft>
              <a:buSzPts val="1400"/>
              <a:buChar char="•"/>
              <a:defRPr/>
            </a:lvl7pPr>
            <a:lvl8pPr marL="4876678" lvl="7" indent="-423323" algn="l" rtl="0">
              <a:lnSpc>
                <a:spcPct val="90000"/>
              </a:lnSpc>
              <a:spcBef>
                <a:spcPts val="533"/>
              </a:spcBef>
              <a:spcAft>
                <a:spcPts val="0"/>
              </a:spcAft>
              <a:buSzPts val="1400"/>
              <a:buChar char="•"/>
              <a:defRPr/>
            </a:lvl8pPr>
            <a:lvl9pPr marL="5486263" lvl="8" indent="-423323" algn="l" rtl="0">
              <a:lnSpc>
                <a:spcPct val="90000"/>
              </a:lnSpc>
              <a:spcBef>
                <a:spcPts val="533"/>
              </a:spcBef>
              <a:spcAft>
                <a:spcPts val="0"/>
              </a:spcAft>
              <a:buSzPts val="1400"/>
              <a:buChar char="•"/>
              <a:defRPr/>
            </a:lvl9pPr>
          </a:lstStyle>
          <a:p>
            <a:endParaRPr/>
          </a:p>
        </p:txBody>
      </p:sp>
    </p:spTree>
    <p:extLst>
      <p:ext uri="{BB962C8B-B14F-4D97-AF65-F5344CB8AC3E}">
        <p14:creationId xmlns:p14="http://schemas.microsoft.com/office/powerpoint/2010/main" val="26678896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Texte + mot clé 2">
  <p:cSld name="1_Texte + mot clé 2">
    <p:bg>
      <p:bgPr>
        <a:solidFill>
          <a:schemeClr val="accent2"/>
        </a:solidFill>
        <a:effectLst/>
      </p:bgPr>
    </p:bg>
    <p:spTree>
      <p:nvGrpSpPr>
        <p:cNvPr id="1" name="Shape 200"/>
        <p:cNvGrpSpPr/>
        <p:nvPr/>
      </p:nvGrpSpPr>
      <p:grpSpPr>
        <a:xfrm>
          <a:off x="0" y="0"/>
          <a:ext cx="0" cy="0"/>
          <a:chOff x="0" y="0"/>
          <a:chExt cx="0" cy="0"/>
        </a:xfrm>
      </p:grpSpPr>
      <p:sp>
        <p:nvSpPr>
          <p:cNvPr id="201" name="Google Shape;201;p41"/>
          <p:cNvSpPr txBox="1">
            <a:spLocks noGrp="1"/>
          </p:cNvSpPr>
          <p:nvPr>
            <p:ph type="body" idx="1"/>
          </p:nvPr>
        </p:nvSpPr>
        <p:spPr>
          <a:xfrm>
            <a:off x="7192764" y="1312474"/>
            <a:ext cx="4103400" cy="1318500"/>
          </a:xfrm>
          <a:prstGeom prst="rect">
            <a:avLst/>
          </a:prstGeom>
          <a:solidFill>
            <a:schemeClr val="accent6"/>
          </a:solidFill>
          <a:ln>
            <a:noFill/>
          </a:ln>
        </p:spPr>
        <p:txBody>
          <a:bodyPr spcFirstLastPara="1" wrap="square" lIns="360000" tIns="144000" rIns="108000" bIns="45700" anchor="ctr" anchorCtr="0">
            <a:noAutofit/>
          </a:bodyPr>
          <a:lstStyle>
            <a:lvl1pPr marL="457200" lvl="0" indent="-228600" algn="l" rtl="0">
              <a:lnSpc>
                <a:spcPct val="75000"/>
              </a:lnSpc>
              <a:spcBef>
                <a:spcPts val="0"/>
              </a:spcBef>
              <a:spcAft>
                <a:spcPts val="0"/>
              </a:spcAft>
              <a:buClr>
                <a:schemeClr val="lt1"/>
              </a:buClr>
              <a:buSzPts val="4800"/>
              <a:buNone/>
              <a:defRPr sz="4800" b="1" i="0" cap="none">
                <a:solidFill>
                  <a:schemeClr val="lt1"/>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2" name="Google Shape;202;p41"/>
          <p:cNvSpPr/>
          <p:nvPr/>
        </p:nvSpPr>
        <p:spPr>
          <a:xfrm>
            <a:off x="-1" y="0"/>
            <a:ext cx="6096000" cy="6858000"/>
          </a:xfrm>
          <a:prstGeom prst="rect">
            <a:avLst/>
          </a:prstGeom>
          <a:solidFill>
            <a:schemeClr val="l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lt1"/>
              </a:solidFill>
              <a:latin typeface="Source Sans Pro"/>
              <a:ea typeface="Source Sans Pro"/>
              <a:cs typeface="Source Sans Pro"/>
              <a:sym typeface="Source Sans Pro"/>
            </a:endParaRPr>
          </a:p>
        </p:txBody>
      </p:sp>
      <p:sp>
        <p:nvSpPr>
          <p:cNvPr id="203" name="Google Shape;203;p41"/>
          <p:cNvSpPr txBox="1">
            <a:spLocks noGrp="1"/>
          </p:cNvSpPr>
          <p:nvPr>
            <p:ph type="body" idx="2"/>
          </p:nvPr>
        </p:nvSpPr>
        <p:spPr>
          <a:xfrm>
            <a:off x="540325" y="1072796"/>
            <a:ext cx="5201400" cy="513000"/>
          </a:xfrm>
          <a:prstGeom prst="rect">
            <a:avLst/>
          </a:prstGeom>
          <a:noFill/>
          <a:ln>
            <a:noFill/>
          </a:ln>
        </p:spPr>
        <p:txBody>
          <a:bodyPr spcFirstLastPara="1" wrap="square" lIns="0" tIns="45700" rIns="0" bIns="45700" anchor="t" anchorCtr="0">
            <a:normAutofit/>
          </a:bodyPr>
          <a:lstStyle>
            <a:lvl1pPr marL="457200" lvl="0" indent="-228600" algn="l" rtl="0">
              <a:lnSpc>
                <a:spcPct val="80000"/>
              </a:lnSpc>
              <a:spcBef>
                <a:spcPts val="0"/>
              </a:spcBef>
              <a:spcAft>
                <a:spcPts val="0"/>
              </a:spcAft>
              <a:buClr>
                <a:schemeClr val="accent3"/>
              </a:buClr>
              <a:buSzPts val="2400"/>
              <a:buNone/>
              <a:defRPr sz="2400" b="1" i="0" cap="none">
                <a:solidFill>
                  <a:schemeClr val="accent3"/>
                </a:solidFill>
                <a:latin typeface="Arial"/>
                <a:ea typeface="Arial"/>
                <a:cs typeface="Arial"/>
                <a:sym typeface="Aria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4" name="Google Shape;204;p41"/>
          <p:cNvSpPr txBox="1">
            <a:spLocks noGrp="1"/>
          </p:cNvSpPr>
          <p:nvPr>
            <p:ph type="body" idx="3"/>
          </p:nvPr>
        </p:nvSpPr>
        <p:spPr>
          <a:xfrm>
            <a:off x="540325" y="1971784"/>
            <a:ext cx="5201400" cy="4049700"/>
          </a:xfrm>
          <a:prstGeom prst="rect">
            <a:avLst/>
          </a:prstGeom>
          <a:noFill/>
          <a:ln>
            <a:noFill/>
          </a:ln>
        </p:spPr>
        <p:txBody>
          <a:bodyPr spcFirstLastPara="1" wrap="square" lIns="0" tIns="45700" rIns="0" bIns="45700" anchor="t" anchorCtr="0">
            <a:normAutofit/>
          </a:bodyPr>
          <a:lstStyle>
            <a:lvl1pPr marL="457200" lvl="0" indent="-228600" algn="l" rtl="0">
              <a:lnSpc>
                <a:spcPct val="100000"/>
              </a:lnSpc>
              <a:spcBef>
                <a:spcPts val="0"/>
              </a:spcBef>
              <a:spcAft>
                <a:spcPts val="0"/>
              </a:spcAft>
              <a:buClr>
                <a:schemeClr val="dk1"/>
              </a:buClr>
              <a:buSzPts val="1800"/>
              <a:buNone/>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5" name="Google Shape;205;p41"/>
          <p:cNvSpPr txBox="1">
            <a:spLocks noGrp="1"/>
          </p:cNvSpPr>
          <p:nvPr>
            <p:ph type="title"/>
          </p:nvPr>
        </p:nvSpPr>
        <p:spPr>
          <a:xfrm>
            <a:off x="540325" y="540327"/>
            <a:ext cx="5201400" cy="513000"/>
          </a:xfrm>
          <a:prstGeom prst="rect">
            <a:avLst/>
          </a:prstGeom>
          <a:noFill/>
          <a:ln>
            <a:noFill/>
          </a:ln>
        </p:spPr>
        <p:txBody>
          <a:bodyPr spcFirstLastPara="1" wrap="square" lIns="0" tIns="45700" rIns="0" bIns="45700" anchor="t" anchorCtr="0">
            <a:normAutofit/>
          </a:bodyPr>
          <a:lstStyle>
            <a:lvl1pPr lvl="0" algn="l" rtl="0">
              <a:lnSpc>
                <a:spcPct val="80000"/>
              </a:lnSpc>
              <a:spcBef>
                <a:spcPts val="0"/>
              </a:spcBef>
              <a:spcAft>
                <a:spcPts val="0"/>
              </a:spcAft>
              <a:buClr>
                <a:schemeClr val="accent2"/>
              </a:buClr>
              <a:buSzPts val="3600"/>
              <a:buFont typeface="Arial"/>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06" name="Google Shape;206;p41"/>
          <p:cNvSpPr txBox="1">
            <a:spLocks noGrp="1"/>
          </p:cNvSpPr>
          <p:nvPr>
            <p:ph type="body" idx="4"/>
          </p:nvPr>
        </p:nvSpPr>
        <p:spPr>
          <a:xfrm>
            <a:off x="7499545" y="3949127"/>
            <a:ext cx="3489900" cy="1638900"/>
          </a:xfrm>
          <a:prstGeom prst="rect">
            <a:avLst/>
          </a:prstGeom>
          <a:solidFill>
            <a:schemeClr val="lt1"/>
          </a:solidFill>
          <a:ln>
            <a:noFill/>
          </a:ln>
        </p:spPr>
        <p:txBody>
          <a:bodyPr spcFirstLastPara="1" wrap="square" lIns="108000" tIns="72000" rIns="108000" bIns="45700" anchor="ctr" anchorCtr="0">
            <a:noAutofit/>
          </a:bodyPr>
          <a:lstStyle>
            <a:lvl1pPr marL="457200" lvl="0" indent="-228600" algn="ctr" rtl="0">
              <a:lnSpc>
                <a:spcPct val="80000"/>
              </a:lnSpc>
              <a:spcBef>
                <a:spcPts val="0"/>
              </a:spcBef>
              <a:spcAft>
                <a:spcPts val="0"/>
              </a:spcAft>
              <a:buClr>
                <a:schemeClr val="accent2"/>
              </a:buClr>
              <a:buSzPts val="4000"/>
              <a:buNone/>
              <a:defRPr sz="4000" b="1" i="0" cap="none">
                <a:solidFill>
                  <a:schemeClr val="accent2"/>
                </a:solidFill>
                <a:latin typeface="Arial"/>
                <a:ea typeface="Arial"/>
                <a:cs typeface="Arial"/>
                <a:sym typeface="Arial"/>
              </a:defRPr>
            </a:lvl1pPr>
            <a:lvl2pPr marL="914400" lvl="1" indent="-228600" algn="l" rtl="0">
              <a:lnSpc>
                <a:spcPct val="100000"/>
              </a:lnSpc>
              <a:spcBef>
                <a:spcPts val="0"/>
              </a:spcBef>
              <a:spcAft>
                <a:spcPts val="0"/>
              </a:spcAft>
              <a:buClr>
                <a:schemeClr val="lt1"/>
              </a:buClr>
              <a:buSzPts val="2600"/>
              <a:buNone/>
              <a:defRPr sz="2600" b="1" i="0" cap="none">
                <a:solidFill>
                  <a:schemeClr val="lt1"/>
                </a:solidFill>
                <a:latin typeface="Arial"/>
                <a:ea typeface="Arial"/>
                <a:cs typeface="Arial"/>
                <a:sym typeface="Arial"/>
              </a:defRPr>
            </a:lvl2pPr>
            <a:lvl3pPr marL="1371600" lvl="2"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3pPr>
            <a:lvl4pPr marL="1828800" lvl="3"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4pPr>
            <a:lvl5pPr marL="2286000" lvl="4"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7" name="Google Shape;207;p41"/>
          <p:cNvSpPr txBox="1">
            <a:spLocks noGrp="1"/>
          </p:cNvSpPr>
          <p:nvPr>
            <p:ph type="body" idx="5"/>
          </p:nvPr>
        </p:nvSpPr>
        <p:spPr>
          <a:xfrm rot="-779272">
            <a:off x="6717643" y="2851152"/>
            <a:ext cx="3626781" cy="927343"/>
          </a:xfrm>
          <a:prstGeom prst="rect">
            <a:avLst/>
          </a:prstGeom>
          <a:solidFill>
            <a:schemeClr val="accent1"/>
          </a:solidFill>
          <a:ln>
            <a:noFill/>
          </a:ln>
        </p:spPr>
        <p:txBody>
          <a:bodyPr spcFirstLastPara="1" wrap="square" lIns="108000" tIns="144000" rIns="108000" bIns="45700" anchor="ctr" anchorCtr="0">
            <a:noAutofit/>
          </a:bodyPr>
          <a:lstStyle>
            <a:lvl1pPr marL="457200" lvl="0" indent="-228600" algn="ctr" rtl="0">
              <a:lnSpc>
                <a:spcPct val="80000"/>
              </a:lnSpc>
              <a:spcBef>
                <a:spcPts val="0"/>
              </a:spcBef>
              <a:spcAft>
                <a:spcPts val="0"/>
              </a:spcAft>
              <a:buClr>
                <a:schemeClr val="lt2"/>
              </a:buClr>
              <a:buSzPts val="4000"/>
              <a:buNone/>
              <a:defRPr sz="4000" b="1" i="0" cap="none">
                <a:solidFill>
                  <a:schemeClr val="lt2"/>
                </a:solidFill>
                <a:latin typeface="Arial"/>
                <a:ea typeface="Arial"/>
                <a:cs typeface="Arial"/>
                <a:sym typeface="Arial"/>
              </a:defRPr>
            </a:lvl1pPr>
            <a:lvl2pPr marL="914400" lvl="1" indent="-228600" algn="l" rtl="0">
              <a:lnSpc>
                <a:spcPct val="100000"/>
              </a:lnSpc>
              <a:spcBef>
                <a:spcPts val="0"/>
              </a:spcBef>
              <a:spcAft>
                <a:spcPts val="0"/>
              </a:spcAft>
              <a:buClr>
                <a:schemeClr val="lt1"/>
              </a:buClr>
              <a:buSzPts val="2600"/>
              <a:buNone/>
              <a:defRPr sz="2600" b="1" i="0" cap="none">
                <a:solidFill>
                  <a:schemeClr val="lt1"/>
                </a:solidFill>
                <a:latin typeface="Arial"/>
                <a:ea typeface="Arial"/>
                <a:cs typeface="Arial"/>
                <a:sym typeface="Arial"/>
              </a:defRPr>
            </a:lvl2pPr>
            <a:lvl3pPr marL="1371600" lvl="2"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3pPr>
            <a:lvl4pPr marL="1828800" lvl="3"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4pPr>
            <a:lvl5pPr marL="2286000" lvl="4"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8" name="Google Shape;208;p41"/>
          <p:cNvSpPr>
            <a:spLocks noGrp="1"/>
          </p:cNvSpPr>
          <p:nvPr>
            <p:ph type="body" idx="6"/>
          </p:nvPr>
        </p:nvSpPr>
        <p:spPr>
          <a:xfrm rot="1266159">
            <a:off x="8864328" y="3371331"/>
            <a:ext cx="1155705" cy="1155705"/>
          </a:xfrm>
          <a:prstGeom prst="pie">
            <a:avLst>
              <a:gd name="adj1" fmla="val 10842561"/>
              <a:gd name="adj2" fmla="val 28345"/>
            </a:avLst>
          </a:prstGeom>
          <a:solidFill>
            <a:schemeClr val="accent3"/>
          </a:solidFill>
          <a:ln>
            <a:noFill/>
          </a:ln>
        </p:spPr>
        <p:txBody>
          <a:bodyPr spcFirstLastPara="1" wrap="square" lIns="108000" tIns="36000" rIns="108000" bIns="45700" anchor="t" anchorCtr="0">
            <a:normAutofit/>
          </a:bodyPr>
          <a:lstStyle>
            <a:lvl1pPr marL="457200" lvl="0" indent="-228600" algn="ctr" rtl="0">
              <a:lnSpc>
                <a:spcPct val="80000"/>
              </a:lnSpc>
              <a:spcBef>
                <a:spcPts val="0"/>
              </a:spcBef>
              <a:spcAft>
                <a:spcPts val="0"/>
              </a:spcAft>
              <a:buClr>
                <a:schemeClr val="lt1"/>
              </a:buClr>
              <a:buSzPts val="1800"/>
              <a:buNone/>
              <a:defRPr sz="1800" b="1" i="0" cap="none">
                <a:solidFill>
                  <a:schemeClr val="lt1"/>
                </a:solidFill>
                <a:latin typeface="Arial"/>
                <a:ea typeface="Arial"/>
                <a:cs typeface="Arial"/>
                <a:sym typeface="Arial"/>
              </a:defRPr>
            </a:lvl1pPr>
            <a:lvl2pPr marL="914400" lvl="1" indent="-228600" algn="l" rtl="0">
              <a:lnSpc>
                <a:spcPct val="100000"/>
              </a:lnSpc>
              <a:spcBef>
                <a:spcPts val="0"/>
              </a:spcBef>
              <a:spcAft>
                <a:spcPts val="0"/>
              </a:spcAft>
              <a:buClr>
                <a:schemeClr val="lt1"/>
              </a:buClr>
              <a:buSzPts val="2600"/>
              <a:buNone/>
              <a:defRPr sz="2600" b="1" i="0" cap="none">
                <a:solidFill>
                  <a:schemeClr val="lt1"/>
                </a:solidFill>
                <a:latin typeface="Arial"/>
                <a:ea typeface="Arial"/>
                <a:cs typeface="Arial"/>
                <a:sym typeface="Arial"/>
              </a:defRPr>
            </a:lvl2pPr>
            <a:lvl3pPr marL="1371600" lvl="2"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3pPr>
            <a:lvl4pPr marL="1828800" lvl="3"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4pPr>
            <a:lvl5pPr marL="2286000" lvl="4" indent="-228600" algn="l" rtl="0">
              <a:lnSpc>
                <a:spcPct val="100000"/>
              </a:lnSpc>
              <a:spcBef>
                <a:spcPts val="600"/>
              </a:spcBef>
              <a:spcAft>
                <a:spcPts val="0"/>
              </a:spcAft>
              <a:buClr>
                <a:schemeClr val="lt1"/>
              </a:buClr>
              <a:buSzPts val="2600"/>
              <a:buNone/>
              <a:defRPr sz="2600" b="1" i="0" cap="none">
                <a:solidFill>
                  <a:schemeClr val="lt1"/>
                </a:solidFill>
                <a:latin typeface="Arial"/>
                <a:ea typeface="Arial"/>
                <a:cs typeface="Arial"/>
                <a:sym typeface="Aria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9" name="Google Shape;209;p41"/>
          <p:cNvSpPr>
            <a:spLocks noGrp="1"/>
          </p:cNvSpPr>
          <p:nvPr>
            <p:ph type="sldNum" idx="12"/>
          </p:nvPr>
        </p:nvSpPr>
        <p:spPr>
          <a:xfrm>
            <a:off x="11651671" y="6317673"/>
            <a:ext cx="540300" cy="540300"/>
          </a:xfrm>
          <a:prstGeom prst="round2SameRect">
            <a:avLst>
              <a:gd name="adj1" fmla="val 0"/>
              <a:gd name="adj2" fmla="val 0"/>
            </a:avLst>
          </a:prstGeom>
          <a:noFill/>
          <a:ln>
            <a:noFill/>
          </a:ln>
        </p:spPr>
        <p:txBody>
          <a:bodyPr spcFirstLastPara="1" wrap="square" lIns="0" tIns="0" rIns="0" bIns="72000" anchor="ctr" anchorCtr="0">
            <a:noAutofit/>
          </a:bodyPr>
          <a:lstStyle>
            <a:lvl1pPr marL="0" marR="0" lvl="0"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1pPr>
            <a:lvl2pPr marL="0" marR="0" lvl="1"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2pPr>
            <a:lvl3pPr marL="0" marR="0" lvl="2"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3pPr>
            <a:lvl4pPr marL="0" marR="0" lvl="3"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4pPr>
            <a:lvl5pPr marL="0" marR="0" lvl="4"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5pPr>
            <a:lvl6pPr marL="0" marR="0" lvl="5"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6pPr>
            <a:lvl7pPr marL="0" marR="0" lvl="6"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7pPr>
            <a:lvl8pPr marL="0" marR="0" lvl="7"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8pPr>
            <a:lvl9pPr marL="0" marR="0" lvl="8"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fr-FR"/>
              <a:t>‹N°›</a:t>
            </a:fld>
            <a:endParaRPr/>
          </a:p>
        </p:txBody>
      </p:sp>
      <p:sp>
        <p:nvSpPr>
          <p:cNvPr id="210" name="Google Shape;210;p41"/>
          <p:cNvSpPr txBox="1">
            <a:spLocks noGrp="1"/>
          </p:cNvSpPr>
          <p:nvPr>
            <p:ph type="ftr" idx="11"/>
          </p:nvPr>
        </p:nvSpPr>
        <p:spPr>
          <a:xfrm>
            <a:off x="1875740" y="6405274"/>
            <a:ext cx="2901300" cy="365100"/>
          </a:xfrm>
          <a:prstGeom prst="rect">
            <a:avLst/>
          </a:prstGeom>
          <a:noFill/>
          <a:ln>
            <a:noFill/>
          </a:ln>
        </p:spPr>
        <p:txBody>
          <a:bodyPr spcFirstLastPara="1" wrap="square" lIns="0" tIns="45700" rIns="0" bIns="45700" anchor="ctr" anchorCtr="0">
            <a:noAutofit/>
          </a:bodyPr>
          <a:lstStyle>
            <a:lvl1pPr lvl="0" algn="l" rtl="0">
              <a:lnSpc>
                <a:spcPct val="100000"/>
              </a:lnSpc>
              <a:spcBef>
                <a:spcPts val="0"/>
              </a:spcBef>
              <a:spcAft>
                <a:spcPts val="0"/>
              </a:spcAft>
              <a:buClr>
                <a:schemeClr val="accent2"/>
              </a:buClr>
              <a:buSzPts val="900"/>
              <a:buNone/>
              <a:defRPr sz="900" b="0" i="0">
                <a:solidFill>
                  <a:schemeClr val="accent2"/>
                </a:solidFill>
                <a:latin typeface="Source Sans Pro Light"/>
                <a:ea typeface="Source Sans Pro Light"/>
                <a:cs typeface="Source Sans Pro Light"/>
                <a:sym typeface="Source Sans Pro Ligh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11" name="Google Shape;211;p41"/>
          <p:cNvSpPr txBox="1"/>
          <p:nvPr/>
        </p:nvSpPr>
        <p:spPr>
          <a:xfrm>
            <a:off x="409211" y="6405274"/>
            <a:ext cx="701700" cy="3651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fr-FR" sz="800" b="1" i="0" u="none" strike="noStrike" cap="none">
                <a:solidFill>
                  <a:schemeClr val="accent2"/>
                </a:solidFill>
                <a:latin typeface="Arial"/>
                <a:ea typeface="Arial"/>
                <a:cs typeface="Arial"/>
                <a:sym typeface="Arial"/>
              </a:rPr>
              <a:t>IMPACT 2024</a:t>
            </a:r>
            <a:endParaRPr sz="1400" b="0" i="0" u="none" strike="noStrike" cap="none">
              <a:solidFill>
                <a:srgbClr val="000000"/>
              </a:solidFill>
              <a:latin typeface="Arial"/>
              <a:ea typeface="Arial"/>
              <a:cs typeface="Arial"/>
              <a:sym typeface="Arial"/>
            </a:endParaRPr>
          </a:p>
        </p:txBody>
      </p:sp>
      <p:sp>
        <p:nvSpPr>
          <p:cNvPr id="212" name="Google Shape;212;p41"/>
          <p:cNvSpPr txBox="1">
            <a:spLocks noGrp="1"/>
          </p:cNvSpPr>
          <p:nvPr>
            <p:ph type="dt" idx="10"/>
          </p:nvPr>
        </p:nvSpPr>
        <p:spPr>
          <a:xfrm>
            <a:off x="1168614" y="6405274"/>
            <a:ext cx="7017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accent2"/>
                </a:solidFill>
                <a:latin typeface="Source Sans Pro Light"/>
                <a:ea typeface="Source Sans Pro Light"/>
                <a:cs typeface="Source Sans Pro Light"/>
                <a:sym typeface="Source Sans Pro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9pPr>
          </a:lstStyle>
          <a:p>
            <a:endParaRPr/>
          </a:p>
        </p:txBody>
      </p:sp>
    </p:spTree>
    <p:extLst>
      <p:ext uri="{BB962C8B-B14F-4D97-AF65-F5344CB8AC3E}">
        <p14:creationId xmlns:p14="http://schemas.microsoft.com/office/powerpoint/2010/main" val="235544093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Texte 1 col">
  <p:cSld name="1_Texte 1 col">
    <p:spTree>
      <p:nvGrpSpPr>
        <p:cNvPr id="1" name="Shape 166"/>
        <p:cNvGrpSpPr/>
        <p:nvPr/>
      </p:nvGrpSpPr>
      <p:grpSpPr>
        <a:xfrm>
          <a:off x="0" y="0"/>
          <a:ext cx="0" cy="0"/>
          <a:chOff x="0" y="0"/>
          <a:chExt cx="0" cy="0"/>
        </a:xfrm>
      </p:grpSpPr>
      <p:sp>
        <p:nvSpPr>
          <p:cNvPr id="167" name="Google Shape;167;p32"/>
          <p:cNvSpPr txBox="1">
            <a:spLocks noGrp="1"/>
          </p:cNvSpPr>
          <p:nvPr>
            <p:ph type="title"/>
          </p:nvPr>
        </p:nvSpPr>
        <p:spPr>
          <a:xfrm>
            <a:off x="540325" y="540327"/>
            <a:ext cx="11111400" cy="513000"/>
          </a:xfrm>
          <a:prstGeom prst="rect">
            <a:avLst/>
          </a:prstGeom>
          <a:noFill/>
          <a:ln>
            <a:noFill/>
          </a:ln>
        </p:spPr>
        <p:txBody>
          <a:bodyPr spcFirstLastPara="1" wrap="square" lIns="0" tIns="45700" rIns="0" bIns="45700" anchor="t" anchorCtr="0">
            <a:normAutofit/>
          </a:bodyPr>
          <a:lstStyle>
            <a:lvl1pPr lvl="0" algn="l" rtl="0">
              <a:lnSpc>
                <a:spcPct val="80000"/>
              </a:lnSpc>
              <a:spcBef>
                <a:spcPts val="0"/>
              </a:spcBef>
              <a:spcAft>
                <a:spcPts val="0"/>
              </a:spcAft>
              <a:buClr>
                <a:schemeClr val="accent2"/>
              </a:buClr>
              <a:buSzPts val="3600"/>
              <a:buFont typeface="Arial"/>
              <a:buNone/>
              <a:defRPr b="1" i="0">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8" name="Google Shape;168;p32"/>
          <p:cNvSpPr txBox="1">
            <a:spLocks noGrp="1"/>
          </p:cNvSpPr>
          <p:nvPr>
            <p:ph type="body" idx="1"/>
          </p:nvPr>
        </p:nvSpPr>
        <p:spPr>
          <a:xfrm>
            <a:off x="540325" y="1072796"/>
            <a:ext cx="11111400" cy="513000"/>
          </a:xfrm>
          <a:prstGeom prst="rect">
            <a:avLst/>
          </a:prstGeom>
          <a:noFill/>
          <a:ln>
            <a:noFill/>
          </a:ln>
        </p:spPr>
        <p:txBody>
          <a:bodyPr spcFirstLastPara="1" wrap="square" lIns="0" tIns="45700" rIns="0" bIns="45700" anchor="t" anchorCtr="0">
            <a:normAutofit/>
          </a:bodyPr>
          <a:lstStyle>
            <a:lvl1pPr marL="457200" lvl="0" indent="-228600" algn="l" rtl="0">
              <a:lnSpc>
                <a:spcPct val="80000"/>
              </a:lnSpc>
              <a:spcBef>
                <a:spcPts val="0"/>
              </a:spcBef>
              <a:spcAft>
                <a:spcPts val="0"/>
              </a:spcAft>
              <a:buClr>
                <a:schemeClr val="accent3"/>
              </a:buClr>
              <a:buSzPts val="2400"/>
              <a:buNone/>
              <a:defRPr sz="2400" b="1" i="0" cap="none">
                <a:solidFill>
                  <a:schemeClr val="accent3"/>
                </a:solidFill>
                <a:latin typeface="Arial"/>
                <a:ea typeface="Arial"/>
                <a:cs typeface="Arial"/>
                <a:sym typeface="Aria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69" name="Google Shape;169;p32"/>
          <p:cNvSpPr txBox="1">
            <a:spLocks noGrp="1"/>
          </p:cNvSpPr>
          <p:nvPr>
            <p:ph type="body" idx="2"/>
          </p:nvPr>
        </p:nvSpPr>
        <p:spPr>
          <a:xfrm>
            <a:off x="540325" y="1971784"/>
            <a:ext cx="11111400" cy="4049700"/>
          </a:xfrm>
          <a:prstGeom prst="rect">
            <a:avLst/>
          </a:prstGeom>
          <a:noFill/>
          <a:ln>
            <a:noFill/>
          </a:ln>
        </p:spPr>
        <p:txBody>
          <a:bodyPr spcFirstLastPara="1" wrap="square" lIns="0" tIns="45700" rIns="0" bIns="45700" anchor="t" anchorCtr="0">
            <a:normAutofit/>
          </a:bodyPr>
          <a:lstStyle>
            <a:lvl1pPr marL="457200" lvl="0" indent="-228600" algn="l" rtl="0">
              <a:lnSpc>
                <a:spcPct val="100000"/>
              </a:lnSpc>
              <a:spcBef>
                <a:spcPts val="0"/>
              </a:spcBef>
              <a:spcAft>
                <a:spcPts val="0"/>
              </a:spcAft>
              <a:buClr>
                <a:schemeClr val="dk1"/>
              </a:buClr>
              <a:buSzPts val="1800"/>
              <a:buNone/>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70" name="Google Shape;170;p32"/>
          <p:cNvSpPr/>
          <p:nvPr/>
        </p:nvSpPr>
        <p:spPr>
          <a:xfrm rot="-885925">
            <a:off x="10050112" y="3872159"/>
            <a:ext cx="2430550" cy="2026002"/>
          </a:xfrm>
          <a:custGeom>
            <a:avLst/>
            <a:gdLst/>
            <a:ahLst/>
            <a:cxnLst/>
            <a:rect l="l" t="t" r="r" b="b"/>
            <a:pathLst>
              <a:path w="2429237" h="2024908" extrusionOk="0">
                <a:moveTo>
                  <a:pt x="2429237" y="41294"/>
                </a:moveTo>
                <a:lnTo>
                  <a:pt x="1908022" y="2024294"/>
                </a:lnTo>
                <a:lnTo>
                  <a:pt x="0" y="2024908"/>
                </a:lnTo>
                <a:cubicBezTo>
                  <a:pt x="-233" y="1301461"/>
                  <a:pt x="385637" y="632884"/>
                  <a:pt x="1012169" y="271175"/>
                </a:cubicBezTo>
                <a:cubicBezTo>
                  <a:pt x="1442909" y="22500"/>
                  <a:pt x="1942379" y="-55139"/>
                  <a:pt x="2416029" y="38239"/>
                </a:cubicBezTo>
                <a:close/>
              </a:path>
            </a:pathLst>
          </a:custGeom>
          <a:solidFill>
            <a:schemeClr val="accent3"/>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dk1"/>
              </a:solidFill>
              <a:latin typeface="Source Sans Pro"/>
              <a:ea typeface="Source Sans Pro"/>
              <a:cs typeface="Source Sans Pro"/>
              <a:sym typeface="Source Sans Pro"/>
            </a:endParaRPr>
          </a:p>
        </p:txBody>
      </p:sp>
      <p:sp>
        <p:nvSpPr>
          <p:cNvPr id="171" name="Google Shape;171;p32"/>
          <p:cNvSpPr>
            <a:spLocks noGrp="1"/>
          </p:cNvSpPr>
          <p:nvPr>
            <p:ph type="sldNum" idx="12"/>
          </p:nvPr>
        </p:nvSpPr>
        <p:spPr>
          <a:xfrm>
            <a:off x="11651671" y="6317673"/>
            <a:ext cx="540300" cy="540300"/>
          </a:xfrm>
          <a:prstGeom prst="round2SameRect">
            <a:avLst>
              <a:gd name="adj1" fmla="val 0"/>
              <a:gd name="adj2" fmla="val 0"/>
            </a:avLst>
          </a:prstGeom>
          <a:noFill/>
          <a:ln>
            <a:noFill/>
          </a:ln>
        </p:spPr>
        <p:txBody>
          <a:bodyPr spcFirstLastPara="1" wrap="square" lIns="0" tIns="0" rIns="0" bIns="72000" anchor="ctr" anchorCtr="0">
            <a:noAutofit/>
          </a:bodyPr>
          <a:lstStyle>
            <a:lvl1pPr marL="0" marR="0" lvl="0"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1pPr>
            <a:lvl2pPr marL="0" marR="0" lvl="1"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2pPr>
            <a:lvl3pPr marL="0" marR="0" lvl="2"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3pPr>
            <a:lvl4pPr marL="0" marR="0" lvl="3"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4pPr>
            <a:lvl5pPr marL="0" marR="0" lvl="4"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5pPr>
            <a:lvl6pPr marL="0" marR="0" lvl="5"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6pPr>
            <a:lvl7pPr marL="0" marR="0" lvl="6"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7pPr>
            <a:lvl8pPr marL="0" marR="0" lvl="7"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8pPr>
            <a:lvl9pPr marL="0" marR="0" lvl="8" indent="0" algn="ctr" rtl="0">
              <a:lnSpc>
                <a:spcPct val="100000"/>
              </a:lnSpc>
              <a:spcBef>
                <a:spcPts val="0"/>
              </a:spcBef>
              <a:spcAft>
                <a:spcPts val="0"/>
              </a:spcAft>
              <a:buClr>
                <a:srgbClr val="000000"/>
              </a:buClr>
              <a:buSzPts val="800"/>
              <a:buFont typeface="Arial"/>
              <a:buNone/>
              <a:defRPr sz="800" b="0" i="0" u="none" strike="noStrike" cap="none">
                <a:solidFill>
                  <a:schemeClr val="accent2"/>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fr-FR"/>
              <a:t>‹N°›</a:t>
            </a:fld>
            <a:endParaRPr/>
          </a:p>
        </p:txBody>
      </p:sp>
      <p:sp>
        <p:nvSpPr>
          <p:cNvPr id="172" name="Google Shape;172;p32"/>
          <p:cNvSpPr txBox="1">
            <a:spLocks noGrp="1"/>
          </p:cNvSpPr>
          <p:nvPr>
            <p:ph type="ftr" idx="11"/>
          </p:nvPr>
        </p:nvSpPr>
        <p:spPr>
          <a:xfrm>
            <a:off x="1875740" y="6405274"/>
            <a:ext cx="2901300" cy="365100"/>
          </a:xfrm>
          <a:prstGeom prst="rect">
            <a:avLst/>
          </a:prstGeom>
          <a:noFill/>
          <a:ln>
            <a:noFill/>
          </a:ln>
        </p:spPr>
        <p:txBody>
          <a:bodyPr spcFirstLastPara="1" wrap="square" lIns="0" tIns="45700" rIns="0" bIns="45700" anchor="ctr" anchorCtr="0">
            <a:noAutofit/>
          </a:bodyPr>
          <a:lstStyle>
            <a:lvl1pPr lvl="0" algn="l" rtl="0">
              <a:lnSpc>
                <a:spcPct val="100000"/>
              </a:lnSpc>
              <a:spcBef>
                <a:spcPts val="0"/>
              </a:spcBef>
              <a:spcAft>
                <a:spcPts val="0"/>
              </a:spcAft>
              <a:buClr>
                <a:schemeClr val="accent2"/>
              </a:buClr>
              <a:buSzPts val="900"/>
              <a:buNone/>
              <a:defRPr sz="900" b="0" i="0">
                <a:solidFill>
                  <a:schemeClr val="accent2"/>
                </a:solidFill>
                <a:latin typeface="Source Sans Pro Light"/>
                <a:ea typeface="Source Sans Pro Light"/>
                <a:cs typeface="Source Sans Pro Light"/>
                <a:sym typeface="Source Sans Pro Ligh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3" name="Google Shape;173;p32"/>
          <p:cNvSpPr txBox="1"/>
          <p:nvPr/>
        </p:nvSpPr>
        <p:spPr>
          <a:xfrm>
            <a:off x="409211" y="6405274"/>
            <a:ext cx="701700" cy="3651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fr-FR" sz="800" b="1" i="0" u="none" strike="noStrike" cap="none">
                <a:solidFill>
                  <a:schemeClr val="accent2"/>
                </a:solidFill>
                <a:latin typeface="Arial"/>
                <a:ea typeface="Arial"/>
                <a:cs typeface="Arial"/>
                <a:sym typeface="Arial"/>
              </a:rPr>
              <a:t>IMPACT 2024</a:t>
            </a:r>
            <a:endParaRPr sz="1400" b="0" i="0" u="none" strike="noStrike" cap="none">
              <a:solidFill>
                <a:srgbClr val="000000"/>
              </a:solidFill>
              <a:latin typeface="Arial"/>
              <a:ea typeface="Arial"/>
              <a:cs typeface="Arial"/>
              <a:sym typeface="Arial"/>
            </a:endParaRPr>
          </a:p>
        </p:txBody>
      </p:sp>
      <p:sp>
        <p:nvSpPr>
          <p:cNvPr id="174" name="Google Shape;174;p32"/>
          <p:cNvSpPr txBox="1">
            <a:spLocks noGrp="1"/>
          </p:cNvSpPr>
          <p:nvPr>
            <p:ph type="dt" idx="10"/>
          </p:nvPr>
        </p:nvSpPr>
        <p:spPr>
          <a:xfrm>
            <a:off x="1168614" y="6405274"/>
            <a:ext cx="7017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accent2"/>
                </a:solidFill>
                <a:latin typeface="Source Sans Pro Light"/>
                <a:ea typeface="Source Sans Pro Light"/>
                <a:cs typeface="Source Sans Pro Light"/>
                <a:sym typeface="Source Sans Pro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9pPr>
          </a:lstStyle>
          <a:p>
            <a:endParaRPr/>
          </a:p>
        </p:txBody>
      </p:sp>
    </p:spTree>
    <p:extLst>
      <p:ext uri="{BB962C8B-B14F-4D97-AF65-F5344CB8AC3E}">
        <p14:creationId xmlns:p14="http://schemas.microsoft.com/office/powerpoint/2010/main" val="334414926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Slide de fin 1">
  <p:cSld name="1_Slide de fin 1">
    <p:bg>
      <p:bgPr>
        <a:solidFill>
          <a:schemeClr val="accent2"/>
        </a:solidFill>
        <a:effectLst/>
      </p:bgPr>
    </p:bg>
    <p:spTree>
      <p:nvGrpSpPr>
        <p:cNvPr id="1" name="Shape 249"/>
        <p:cNvGrpSpPr/>
        <p:nvPr/>
      </p:nvGrpSpPr>
      <p:grpSpPr>
        <a:xfrm>
          <a:off x="0" y="0"/>
          <a:ext cx="0" cy="0"/>
          <a:chOff x="0" y="0"/>
          <a:chExt cx="0" cy="0"/>
        </a:xfrm>
      </p:grpSpPr>
      <p:pic>
        <p:nvPicPr>
          <p:cNvPr id="250" name="Google Shape;250;p47"/>
          <p:cNvPicPr preferRelativeResize="0"/>
          <p:nvPr/>
        </p:nvPicPr>
        <p:blipFill rotWithShape="1">
          <a:blip r:embed="rId2">
            <a:alphaModFix/>
          </a:blip>
          <a:srcRect/>
          <a:stretch/>
        </p:blipFill>
        <p:spPr>
          <a:xfrm>
            <a:off x="130964" y="155723"/>
            <a:ext cx="2022762" cy="1856747"/>
          </a:xfrm>
          <a:prstGeom prst="rect">
            <a:avLst/>
          </a:prstGeom>
          <a:noFill/>
          <a:ln>
            <a:noFill/>
          </a:ln>
        </p:spPr>
      </p:pic>
      <p:sp>
        <p:nvSpPr>
          <p:cNvPr id="251" name="Google Shape;251;p47"/>
          <p:cNvSpPr txBox="1">
            <a:spLocks noGrp="1"/>
          </p:cNvSpPr>
          <p:nvPr>
            <p:ph type="title"/>
          </p:nvPr>
        </p:nvSpPr>
        <p:spPr>
          <a:xfrm>
            <a:off x="1142346" y="4762521"/>
            <a:ext cx="4953600" cy="419100"/>
          </a:xfrm>
          <a:prstGeom prst="rect">
            <a:avLst/>
          </a:prstGeom>
          <a:noFill/>
          <a:ln>
            <a:noFill/>
          </a:ln>
        </p:spPr>
        <p:txBody>
          <a:bodyPr spcFirstLastPara="1" wrap="square" lIns="0" tIns="45700" rIns="0" bIns="45700" anchor="t" anchorCtr="0">
            <a:normAutofit/>
          </a:bodyPr>
          <a:lstStyle>
            <a:lvl1pPr lvl="0" algn="l" rtl="0">
              <a:lnSpc>
                <a:spcPct val="80000"/>
              </a:lnSpc>
              <a:spcBef>
                <a:spcPts val="0"/>
              </a:spcBef>
              <a:spcAft>
                <a:spcPts val="0"/>
              </a:spcAft>
              <a:buClr>
                <a:schemeClr val="lt1"/>
              </a:buClr>
              <a:buSzPts val="2000"/>
              <a:buFont typeface="Arial"/>
              <a:buNone/>
              <a:defRPr sz="2000">
                <a:solidFill>
                  <a:schemeClr val="lt1"/>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2" name="Google Shape;252;p47"/>
          <p:cNvSpPr txBox="1">
            <a:spLocks noGrp="1"/>
          </p:cNvSpPr>
          <p:nvPr>
            <p:ph type="body" idx="1"/>
          </p:nvPr>
        </p:nvSpPr>
        <p:spPr>
          <a:xfrm>
            <a:off x="1143000" y="5380577"/>
            <a:ext cx="4953000" cy="923100"/>
          </a:xfrm>
          <a:prstGeom prst="rect">
            <a:avLst/>
          </a:prstGeom>
          <a:noFill/>
          <a:ln>
            <a:noFill/>
          </a:ln>
        </p:spPr>
        <p:txBody>
          <a:bodyPr spcFirstLastPara="1" wrap="square" lIns="0" tIns="45700" rIns="0" bIns="45700" anchor="t" anchorCtr="0">
            <a:normAutofit/>
          </a:bodyPr>
          <a:lstStyle>
            <a:lvl1pPr marL="457200" lvl="0" indent="-228600" algn="l" rtl="0">
              <a:lnSpc>
                <a:spcPct val="100000"/>
              </a:lnSpc>
              <a:spcBef>
                <a:spcPts val="0"/>
              </a:spcBef>
              <a:spcAft>
                <a:spcPts val="0"/>
              </a:spcAft>
              <a:buClr>
                <a:schemeClr val="lt1"/>
              </a:buClr>
              <a:buSzPts val="1600"/>
              <a:buNone/>
              <a:defRPr sz="1600">
                <a:solidFill>
                  <a:schemeClr val="lt1"/>
                </a:solidFill>
              </a:defRPr>
            </a:lvl1pPr>
            <a:lvl2pPr marL="914400" lvl="1" indent="-228600" algn="l" rtl="0">
              <a:lnSpc>
                <a:spcPct val="100000"/>
              </a:lnSpc>
              <a:spcBef>
                <a:spcPts val="0"/>
              </a:spcBef>
              <a:spcAft>
                <a:spcPts val="0"/>
              </a:spcAft>
              <a:buClr>
                <a:schemeClr val="lt1"/>
              </a:buClr>
              <a:buSzPts val="1600"/>
              <a:buNone/>
              <a:defRPr>
                <a:solidFill>
                  <a:schemeClr val="lt1"/>
                </a:solidFill>
              </a:defRPr>
            </a:lvl2pPr>
            <a:lvl3pPr marL="1371600" lvl="2" indent="-228600" algn="l" rtl="0">
              <a:lnSpc>
                <a:spcPct val="100000"/>
              </a:lnSpc>
              <a:spcBef>
                <a:spcPts val="600"/>
              </a:spcBef>
              <a:spcAft>
                <a:spcPts val="0"/>
              </a:spcAft>
              <a:buClr>
                <a:schemeClr val="lt1"/>
              </a:buClr>
              <a:buSzPts val="1600"/>
              <a:buNone/>
              <a:defRPr>
                <a:solidFill>
                  <a:schemeClr val="lt1"/>
                </a:solidFill>
              </a:defRPr>
            </a:lvl3pPr>
            <a:lvl4pPr marL="1828800" lvl="3" indent="-228600" algn="l" rtl="0">
              <a:lnSpc>
                <a:spcPct val="100000"/>
              </a:lnSpc>
              <a:spcBef>
                <a:spcPts val="600"/>
              </a:spcBef>
              <a:spcAft>
                <a:spcPts val="0"/>
              </a:spcAft>
              <a:buClr>
                <a:schemeClr val="lt1"/>
              </a:buClr>
              <a:buSzPts val="1600"/>
              <a:buNone/>
              <a:defRPr>
                <a:solidFill>
                  <a:schemeClr val="lt1"/>
                </a:solidFill>
              </a:defRPr>
            </a:lvl4pPr>
            <a:lvl5pPr marL="2286000" lvl="4" indent="-228600" algn="l" rtl="0">
              <a:lnSpc>
                <a:spcPct val="100000"/>
              </a:lnSpc>
              <a:spcBef>
                <a:spcPts val="600"/>
              </a:spcBef>
              <a:spcAft>
                <a:spcPts val="0"/>
              </a:spcAft>
              <a:buClr>
                <a:schemeClr val="lt1"/>
              </a:buClr>
              <a:buSzPts val="1600"/>
              <a:buNone/>
              <a:defRPr>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53" name="Google Shape;253;p47"/>
          <p:cNvSpPr/>
          <p:nvPr/>
        </p:nvSpPr>
        <p:spPr>
          <a:xfrm rot="830630">
            <a:off x="9897378" y="2713388"/>
            <a:ext cx="3466703" cy="2754154"/>
          </a:xfrm>
          <a:prstGeom prst="rect">
            <a:avLst/>
          </a:prstGeom>
          <a:solidFill>
            <a:schemeClr val="accent3"/>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lt1"/>
              </a:solidFill>
              <a:latin typeface="Source Sans Pro"/>
              <a:ea typeface="Source Sans Pro"/>
              <a:cs typeface="Source Sans Pro"/>
              <a:sym typeface="Source Sans Pro"/>
            </a:endParaRPr>
          </a:p>
        </p:txBody>
      </p:sp>
      <p:grpSp>
        <p:nvGrpSpPr>
          <p:cNvPr id="254" name="Google Shape;254;p47"/>
          <p:cNvGrpSpPr/>
          <p:nvPr/>
        </p:nvGrpSpPr>
        <p:grpSpPr>
          <a:xfrm rot="-573981">
            <a:off x="4138296" y="3668549"/>
            <a:ext cx="4658544" cy="3025695"/>
            <a:chOff x="3485420" y="4454291"/>
            <a:chExt cx="4900012" cy="1224000"/>
          </a:xfrm>
        </p:grpSpPr>
        <p:sp>
          <p:nvSpPr>
            <p:cNvPr id="255" name="Google Shape;255;p47"/>
            <p:cNvSpPr/>
            <p:nvPr/>
          </p:nvSpPr>
          <p:spPr>
            <a:xfrm>
              <a:off x="3485420" y="4454291"/>
              <a:ext cx="3096600" cy="1224000"/>
            </a:xfrm>
            <a:prstGeom prst="chevron">
              <a:avLst>
                <a:gd name="adj" fmla="val 24188"/>
              </a:avLst>
            </a:prstGeom>
            <a:solidFill>
              <a:schemeClr val="accen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3800"/>
                <a:buFont typeface="Arial"/>
                <a:buNone/>
              </a:pPr>
              <a:endParaRPr sz="3800" b="1" i="0" u="none" strike="noStrike" cap="none">
                <a:solidFill>
                  <a:schemeClr val="dk1"/>
                </a:solidFill>
                <a:latin typeface="Source Sans Pro"/>
                <a:ea typeface="Source Sans Pro"/>
                <a:cs typeface="Source Sans Pro"/>
                <a:sym typeface="Source Sans Pro"/>
              </a:endParaRPr>
            </a:p>
          </p:txBody>
        </p:sp>
        <p:sp>
          <p:nvSpPr>
            <p:cNvPr id="256" name="Google Shape;256;p47"/>
            <p:cNvSpPr/>
            <p:nvPr/>
          </p:nvSpPr>
          <p:spPr>
            <a:xfrm>
              <a:off x="4472232" y="4454291"/>
              <a:ext cx="3913200" cy="1224000"/>
            </a:xfrm>
            <a:prstGeom prst="rect">
              <a:avLst/>
            </a:prstGeom>
            <a:solidFill>
              <a:schemeClr val="accent1"/>
            </a:solidFill>
            <a:ln>
              <a:noFill/>
            </a:ln>
          </p:spPr>
          <p:txBody>
            <a:bodyPr spcFirstLastPara="1" wrap="square" lIns="0" tIns="45700" rIns="0" bIns="45700" anchor="ctr" anchorCtr="0">
              <a:noAutofit/>
            </a:bodyPr>
            <a:lstStyle/>
            <a:p>
              <a:pPr marL="0" marR="0" lvl="0" indent="0" algn="l" rtl="0">
                <a:lnSpc>
                  <a:spcPct val="90000"/>
                </a:lnSpc>
                <a:spcBef>
                  <a:spcPts val="0"/>
                </a:spcBef>
                <a:spcAft>
                  <a:spcPts val="0"/>
                </a:spcAft>
                <a:buClr>
                  <a:srgbClr val="000000"/>
                </a:buClr>
                <a:buSzPts val="3800"/>
                <a:buFont typeface="Arial"/>
                <a:buNone/>
              </a:pPr>
              <a:r>
                <a:rPr lang="fr-FR" sz="3800" b="1" i="0" u="none" strike="noStrike" cap="none">
                  <a:solidFill>
                    <a:schemeClr val="lt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grpSp>
      <p:sp>
        <p:nvSpPr>
          <p:cNvPr id="257" name="Google Shape;257;p47"/>
          <p:cNvSpPr/>
          <p:nvPr/>
        </p:nvSpPr>
        <p:spPr>
          <a:xfrm rot="-1799893">
            <a:off x="6177754" y="-436036"/>
            <a:ext cx="5697306" cy="5697306"/>
          </a:xfrm>
          <a:prstGeom prst="pie">
            <a:avLst>
              <a:gd name="adj1" fmla="val 10798892"/>
              <a:gd name="adj2" fmla="val 2462"/>
            </a:avLst>
          </a:prstGeom>
          <a:solidFill>
            <a:schemeClr val="l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dk1"/>
              </a:solidFill>
              <a:latin typeface="Source Sans Pro"/>
              <a:ea typeface="Source Sans Pro"/>
              <a:cs typeface="Source Sans Pro"/>
              <a:sym typeface="Source Sans Pro"/>
            </a:endParaRPr>
          </a:p>
        </p:txBody>
      </p:sp>
    </p:spTree>
    <p:extLst>
      <p:ext uri="{BB962C8B-B14F-4D97-AF65-F5344CB8AC3E}">
        <p14:creationId xmlns:p14="http://schemas.microsoft.com/office/powerpoint/2010/main" val="274391573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Chapitre 1">
  <p:cSld name="1_Chapitre 1">
    <p:bg>
      <p:bgPr>
        <a:solidFill>
          <a:schemeClr val="accent5"/>
        </a:solidFill>
        <a:effectLst/>
      </p:bgPr>
    </p:bg>
    <p:spTree>
      <p:nvGrpSpPr>
        <p:cNvPr id="1" name="Shape 236"/>
        <p:cNvGrpSpPr/>
        <p:nvPr/>
      </p:nvGrpSpPr>
      <p:grpSpPr>
        <a:xfrm>
          <a:off x="0" y="0"/>
          <a:ext cx="0" cy="0"/>
          <a:chOff x="0" y="0"/>
          <a:chExt cx="0" cy="0"/>
        </a:xfrm>
      </p:grpSpPr>
      <p:sp>
        <p:nvSpPr>
          <p:cNvPr id="237" name="Google Shape;237;p46"/>
          <p:cNvSpPr/>
          <p:nvPr/>
        </p:nvSpPr>
        <p:spPr>
          <a:xfrm rot="833831">
            <a:off x="3787698" y="4616690"/>
            <a:ext cx="6300691" cy="3039532"/>
          </a:xfrm>
          <a:custGeom>
            <a:avLst/>
            <a:gdLst/>
            <a:ahLst/>
            <a:cxnLst/>
            <a:rect l="l" t="t" r="r" b="b"/>
            <a:pathLst>
              <a:path w="6305422" h="3041814" extrusionOk="0">
                <a:moveTo>
                  <a:pt x="0" y="0"/>
                </a:moveTo>
                <a:lnTo>
                  <a:pt x="6305421" y="0"/>
                </a:lnTo>
                <a:lnTo>
                  <a:pt x="6305422" y="1488108"/>
                </a:lnTo>
                <a:lnTo>
                  <a:pt x="0" y="3041814"/>
                </a:lnTo>
                <a:close/>
              </a:path>
            </a:pathLst>
          </a:custGeom>
          <a:solidFill>
            <a:schemeClr val="accent3"/>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lt1"/>
              </a:solidFill>
              <a:latin typeface="Source Sans Pro"/>
              <a:ea typeface="Source Sans Pro"/>
              <a:cs typeface="Source Sans Pro"/>
              <a:sym typeface="Source Sans Pro"/>
            </a:endParaRPr>
          </a:p>
        </p:txBody>
      </p:sp>
      <p:grpSp>
        <p:nvGrpSpPr>
          <p:cNvPr id="238" name="Google Shape;238;p46"/>
          <p:cNvGrpSpPr/>
          <p:nvPr/>
        </p:nvGrpSpPr>
        <p:grpSpPr>
          <a:xfrm>
            <a:off x="2498764" y="-455896"/>
            <a:ext cx="5528808" cy="3941872"/>
            <a:chOff x="2498764" y="-455896"/>
            <a:chExt cx="5528808" cy="3941872"/>
          </a:xfrm>
        </p:grpSpPr>
        <p:sp>
          <p:nvSpPr>
            <p:cNvPr id="239" name="Google Shape;239;p46"/>
            <p:cNvSpPr/>
            <p:nvPr/>
          </p:nvSpPr>
          <p:spPr>
            <a:xfrm rot="-570569">
              <a:off x="3691818" y="-138430"/>
              <a:ext cx="4104454" cy="3141464"/>
            </a:xfrm>
            <a:custGeom>
              <a:avLst/>
              <a:gdLst/>
              <a:ahLst/>
              <a:cxnLst/>
              <a:rect l="l" t="t" r="r" b="b"/>
              <a:pathLst>
                <a:path w="4109697" h="3145477" extrusionOk="0">
                  <a:moveTo>
                    <a:pt x="1337180" y="0"/>
                  </a:moveTo>
                  <a:lnTo>
                    <a:pt x="4109697" y="467215"/>
                  </a:lnTo>
                  <a:lnTo>
                    <a:pt x="4109697" y="3145477"/>
                  </a:lnTo>
                  <a:lnTo>
                    <a:pt x="0" y="3145477"/>
                  </a:lnTo>
                  <a:lnTo>
                    <a:pt x="0" y="0"/>
                  </a:lnTo>
                  <a:close/>
                </a:path>
              </a:pathLst>
            </a:custGeom>
            <a:solidFill>
              <a:schemeClr val="accent1"/>
            </a:solidFill>
            <a:ln>
              <a:noFill/>
            </a:ln>
          </p:spPr>
          <p:txBody>
            <a:bodyPr spcFirstLastPara="1" wrap="square" lIns="0" tIns="45700" rIns="0" bIns="45700" anchor="ctr" anchorCtr="0">
              <a:noAutofit/>
            </a:bodyPr>
            <a:lstStyle/>
            <a:p>
              <a:pPr marL="0" marR="0" lvl="0" indent="0" algn="l" rtl="0">
                <a:lnSpc>
                  <a:spcPct val="90000"/>
                </a:lnSpc>
                <a:spcBef>
                  <a:spcPts val="0"/>
                </a:spcBef>
                <a:spcAft>
                  <a:spcPts val="0"/>
                </a:spcAft>
                <a:buClr>
                  <a:srgbClr val="000000"/>
                </a:buClr>
                <a:buSzPts val="3800"/>
                <a:buFont typeface="Arial"/>
                <a:buNone/>
              </a:pPr>
              <a:r>
                <a:rPr lang="fr-FR" sz="3800" b="1" i="0" u="none" strike="noStrike" cap="none">
                  <a:solidFill>
                    <a:schemeClr val="lt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40" name="Google Shape;240;p46"/>
            <p:cNvSpPr/>
            <p:nvPr/>
          </p:nvSpPr>
          <p:spPr>
            <a:xfrm rot="-573833">
              <a:off x="2738795" y="108167"/>
              <a:ext cx="3060539" cy="3145418"/>
            </a:xfrm>
            <a:prstGeom prst="chevron">
              <a:avLst>
                <a:gd name="adj" fmla="val 24188"/>
              </a:avLst>
            </a:prstGeom>
            <a:solidFill>
              <a:schemeClr val="accen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3800"/>
                <a:buFont typeface="Arial"/>
                <a:buNone/>
              </a:pPr>
              <a:endParaRPr sz="3800" b="1" i="0" u="none" strike="noStrike" cap="none">
                <a:solidFill>
                  <a:schemeClr val="dk1"/>
                </a:solidFill>
                <a:latin typeface="Source Sans Pro"/>
                <a:ea typeface="Source Sans Pro"/>
                <a:cs typeface="Source Sans Pro"/>
                <a:sym typeface="Source Sans Pro"/>
              </a:endParaRPr>
            </a:p>
          </p:txBody>
        </p:sp>
      </p:grpSp>
      <p:sp>
        <p:nvSpPr>
          <p:cNvPr id="241" name="Google Shape;241;p46"/>
          <p:cNvSpPr/>
          <p:nvPr/>
        </p:nvSpPr>
        <p:spPr>
          <a:xfrm rot="-612915">
            <a:off x="4067013" y="1041910"/>
            <a:ext cx="8139712" cy="4275591"/>
          </a:xfrm>
          <a:custGeom>
            <a:avLst/>
            <a:gdLst/>
            <a:ahLst/>
            <a:cxnLst/>
            <a:rect l="l" t="t" r="r" b="b"/>
            <a:pathLst>
              <a:path w="8132675" h="4271895" extrusionOk="0">
                <a:moveTo>
                  <a:pt x="5095653" y="80650"/>
                </a:moveTo>
                <a:cubicBezTo>
                  <a:pt x="5549733" y="170170"/>
                  <a:pt x="5992561" y="334213"/>
                  <a:pt x="6405412" y="572776"/>
                </a:cubicBezTo>
                <a:cubicBezTo>
                  <a:pt x="7148542" y="1002189"/>
                  <a:pt x="7730990" y="1636323"/>
                  <a:pt x="8098197" y="2380561"/>
                </a:cubicBezTo>
                <a:lnTo>
                  <a:pt x="8132675" y="2456546"/>
                </a:lnTo>
                <a:lnTo>
                  <a:pt x="7805189" y="4271895"/>
                </a:lnTo>
                <a:lnTo>
                  <a:pt x="4269363" y="4269363"/>
                </a:lnTo>
                <a:lnTo>
                  <a:pt x="0" y="4270739"/>
                </a:lnTo>
                <a:cubicBezTo>
                  <a:pt x="-492" y="2744915"/>
                  <a:pt x="813349" y="1334816"/>
                  <a:pt x="2134769" y="571935"/>
                </a:cubicBezTo>
                <a:cubicBezTo>
                  <a:pt x="3043246" y="47454"/>
                  <a:pt x="4096677" y="-116294"/>
                  <a:pt x="5095653" y="80650"/>
                </a:cubicBezTo>
                <a:close/>
              </a:path>
            </a:pathLst>
          </a:custGeom>
          <a:solidFill>
            <a:schemeClr val="l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dk1"/>
              </a:solidFill>
              <a:latin typeface="Source Sans Pro"/>
              <a:ea typeface="Source Sans Pro"/>
              <a:cs typeface="Source Sans Pro"/>
              <a:sym typeface="Source Sans Pro"/>
            </a:endParaRPr>
          </a:p>
        </p:txBody>
      </p:sp>
      <p:sp>
        <p:nvSpPr>
          <p:cNvPr id="242" name="Google Shape;242;p46"/>
          <p:cNvSpPr txBox="1">
            <a:spLocks noGrp="1"/>
          </p:cNvSpPr>
          <p:nvPr>
            <p:ph type="title"/>
          </p:nvPr>
        </p:nvSpPr>
        <p:spPr>
          <a:xfrm>
            <a:off x="6209875" y="1837379"/>
            <a:ext cx="4766100" cy="1486500"/>
          </a:xfrm>
          <a:prstGeom prst="rect">
            <a:avLst/>
          </a:prstGeom>
          <a:noFill/>
          <a:ln>
            <a:noFill/>
          </a:ln>
        </p:spPr>
        <p:txBody>
          <a:bodyPr spcFirstLastPara="1" wrap="square" lIns="0" tIns="45700" rIns="0" bIns="45700" anchor="b" anchorCtr="0">
            <a:noAutofit/>
          </a:bodyPr>
          <a:lstStyle>
            <a:lvl1pPr lvl="0" algn="ctr" rtl="0">
              <a:lnSpc>
                <a:spcPct val="80000"/>
              </a:lnSpc>
              <a:spcBef>
                <a:spcPts val="0"/>
              </a:spcBef>
              <a:spcAft>
                <a:spcPts val="0"/>
              </a:spcAft>
              <a:buClr>
                <a:schemeClr val="accent2"/>
              </a:buClr>
              <a:buSzPts val="4000"/>
              <a:buFont typeface="Arial"/>
              <a:buNone/>
              <a:defRPr sz="4000" b="1" i="0" cap="none">
                <a:solidFill>
                  <a:schemeClr val="accent2"/>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43" name="Google Shape;243;p46"/>
          <p:cNvSpPr txBox="1">
            <a:spLocks noGrp="1"/>
          </p:cNvSpPr>
          <p:nvPr>
            <p:ph type="body" idx="1"/>
          </p:nvPr>
        </p:nvSpPr>
        <p:spPr>
          <a:xfrm>
            <a:off x="6209875" y="3323948"/>
            <a:ext cx="4766100" cy="1486500"/>
          </a:xfrm>
          <a:prstGeom prst="rect">
            <a:avLst/>
          </a:prstGeom>
          <a:noFill/>
          <a:ln>
            <a:noFill/>
          </a:ln>
        </p:spPr>
        <p:txBody>
          <a:bodyPr spcFirstLastPara="1" wrap="square" lIns="0" tIns="0" rIns="0" bIns="0" anchor="t" anchorCtr="0">
            <a:normAutofit/>
          </a:bodyPr>
          <a:lstStyle>
            <a:lvl1pPr marL="457200" lvl="0" indent="-228600" algn="ctr" rtl="0">
              <a:lnSpc>
                <a:spcPct val="100000"/>
              </a:lnSpc>
              <a:spcBef>
                <a:spcPts val="0"/>
              </a:spcBef>
              <a:spcAft>
                <a:spcPts val="0"/>
              </a:spcAft>
              <a:buClr>
                <a:schemeClr val="accent2"/>
              </a:buClr>
              <a:buSzPts val="4000"/>
              <a:buNone/>
              <a:defRPr sz="4000" b="0" i="0" cap="none">
                <a:solidFill>
                  <a:schemeClr val="accent2"/>
                </a:solidFill>
                <a:latin typeface="Arial"/>
                <a:ea typeface="Arial"/>
                <a:cs typeface="Arial"/>
                <a:sym typeface="Aria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44" name="Google Shape;244;p46"/>
          <p:cNvSpPr txBox="1">
            <a:spLocks noGrp="1"/>
          </p:cNvSpPr>
          <p:nvPr>
            <p:ph type="body" idx="2"/>
          </p:nvPr>
        </p:nvSpPr>
        <p:spPr>
          <a:xfrm>
            <a:off x="540323" y="758504"/>
            <a:ext cx="3020400" cy="29526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0"/>
              </a:spcBef>
              <a:spcAft>
                <a:spcPts val="0"/>
              </a:spcAft>
              <a:buClr>
                <a:schemeClr val="lt1"/>
              </a:buClr>
              <a:buSzPts val="18000"/>
              <a:buNone/>
              <a:defRPr sz="18000" b="1" i="0">
                <a:solidFill>
                  <a:schemeClr val="lt1"/>
                </a:solidFill>
                <a:latin typeface="Arial"/>
                <a:ea typeface="Arial"/>
                <a:cs typeface="Arial"/>
                <a:sym typeface="Aria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45" name="Google Shape;245;p46"/>
          <p:cNvSpPr>
            <a:spLocks noGrp="1"/>
          </p:cNvSpPr>
          <p:nvPr>
            <p:ph type="sldNum" idx="12"/>
          </p:nvPr>
        </p:nvSpPr>
        <p:spPr>
          <a:xfrm>
            <a:off x="11651671" y="6317673"/>
            <a:ext cx="540300" cy="540300"/>
          </a:xfrm>
          <a:prstGeom prst="round2SameRect">
            <a:avLst>
              <a:gd name="adj1" fmla="val 0"/>
              <a:gd name="adj2" fmla="val 0"/>
            </a:avLst>
          </a:prstGeom>
          <a:noFill/>
          <a:ln>
            <a:noFill/>
          </a:ln>
        </p:spPr>
        <p:txBody>
          <a:bodyPr spcFirstLastPara="1" wrap="square" lIns="0" tIns="0" rIns="0" bIns="72000" anchor="ctr" anchorCtr="0">
            <a:noAutofit/>
          </a:bodyPr>
          <a:lstStyle>
            <a:lvl1pPr marL="0" marR="0" lvl="0"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1pPr>
            <a:lvl2pPr marL="0" marR="0" lvl="1"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2pPr>
            <a:lvl3pPr marL="0" marR="0" lvl="2"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3pPr>
            <a:lvl4pPr marL="0" marR="0" lvl="3"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4pPr>
            <a:lvl5pPr marL="0" marR="0" lvl="4"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5pPr>
            <a:lvl6pPr marL="0" marR="0" lvl="5"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6pPr>
            <a:lvl7pPr marL="0" marR="0" lvl="6"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7pPr>
            <a:lvl8pPr marL="0" marR="0" lvl="7"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8pPr>
            <a:lvl9pPr marL="0" marR="0" lvl="8"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fr-FR"/>
              <a:t>‹N°›</a:t>
            </a:fld>
            <a:endParaRPr/>
          </a:p>
        </p:txBody>
      </p:sp>
      <p:sp>
        <p:nvSpPr>
          <p:cNvPr id="246" name="Google Shape;246;p46"/>
          <p:cNvSpPr txBox="1">
            <a:spLocks noGrp="1"/>
          </p:cNvSpPr>
          <p:nvPr>
            <p:ph type="ftr" idx="11"/>
          </p:nvPr>
        </p:nvSpPr>
        <p:spPr>
          <a:xfrm>
            <a:off x="1875740" y="6405274"/>
            <a:ext cx="2901300" cy="365100"/>
          </a:xfrm>
          <a:prstGeom prst="rect">
            <a:avLst/>
          </a:prstGeom>
          <a:noFill/>
          <a:ln>
            <a:noFill/>
          </a:ln>
        </p:spPr>
        <p:txBody>
          <a:bodyPr spcFirstLastPara="1" wrap="square" lIns="0" tIns="45700" rIns="0" bIns="45700" anchor="ctr" anchorCtr="0">
            <a:noAutofit/>
          </a:bodyPr>
          <a:lstStyle>
            <a:lvl1pPr lvl="0" algn="l" rtl="0">
              <a:lnSpc>
                <a:spcPct val="100000"/>
              </a:lnSpc>
              <a:spcBef>
                <a:spcPts val="0"/>
              </a:spcBef>
              <a:spcAft>
                <a:spcPts val="0"/>
              </a:spcAft>
              <a:buClr>
                <a:schemeClr val="lt1"/>
              </a:buClr>
              <a:buSzPts val="900"/>
              <a:buNone/>
              <a:defRPr sz="900" b="0" i="0">
                <a:solidFill>
                  <a:schemeClr val="lt1"/>
                </a:solidFill>
                <a:latin typeface="Source Sans Pro Light"/>
                <a:ea typeface="Source Sans Pro Light"/>
                <a:cs typeface="Source Sans Pro Light"/>
                <a:sym typeface="Source Sans Pro Ligh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47" name="Google Shape;247;p46"/>
          <p:cNvSpPr txBox="1"/>
          <p:nvPr/>
        </p:nvSpPr>
        <p:spPr>
          <a:xfrm>
            <a:off x="409211" y="6405274"/>
            <a:ext cx="701700" cy="3651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fr-FR" sz="800" b="1" i="0" u="none" strike="noStrike" cap="none">
                <a:solidFill>
                  <a:schemeClr val="lt1"/>
                </a:solidFill>
                <a:latin typeface="Arial"/>
                <a:ea typeface="Arial"/>
                <a:cs typeface="Arial"/>
                <a:sym typeface="Arial"/>
              </a:rPr>
              <a:t>IMPACT 2024</a:t>
            </a:r>
            <a:endParaRPr sz="1400" b="0" i="0" u="none" strike="noStrike" cap="none">
              <a:solidFill>
                <a:srgbClr val="000000"/>
              </a:solidFill>
              <a:latin typeface="Arial"/>
              <a:ea typeface="Arial"/>
              <a:cs typeface="Arial"/>
              <a:sym typeface="Arial"/>
            </a:endParaRPr>
          </a:p>
        </p:txBody>
      </p:sp>
      <p:sp>
        <p:nvSpPr>
          <p:cNvPr id="248" name="Google Shape;248;p46"/>
          <p:cNvSpPr txBox="1">
            <a:spLocks noGrp="1"/>
          </p:cNvSpPr>
          <p:nvPr>
            <p:ph type="dt" idx="10"/>
          </p:nvPr>
        </p:nvSpPr>
        <p:spPr>
          <a:xfrm>
            <a:off x="1168614" y="6405274"/>
            <a:ext cx="7017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lt1"/>
                </a:solidFill>
                <a:latin typeface="Source Sans Pro Light"/>
                <a:ea typeface="Source Sans Pro Light"/>
                <a:cs typeface="Source Sans Pro Light"/>
                <a:sym typeface="Source Sans Pro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9pPr>
          </a:lstStyle>
          <a:p>
            <a:endParaRPr/>
          </a:p>
        </p:txBody>
      </p:sp>
    </p:spTree>
    <p:extLst>
      <p:ext uri="{BB962C8B-B14F-4D97-AF65-F5344CB8AC3E}">
        <p14:creationId xmlns:p14="http://schemas.microsoft.com/office/powerpoint/2010/main" val="328205428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Inside page 2 columns">
  <p:cSld name="Inside page 2 columns">
    <p:spTree>
      <p:nvGrpSpPr>
        <p:cNvPr id="1" name="Shape 1512"/>
        <p:cNvGrpSpPr/>
        <p:nvPr/>
      </p:nvGrpSpPr>
      <p:grpSpPr>
        <a:xfrm>
          <a:off x="0" y="0"/>
          <a:ext cx="0" cy="0"/>
          <a:chOff x="0" y="0"/>
          <a:chExt cx="0" cy="0"/>
        </a:xfrm>
      </p:grpSpPr>
      <p:sp>
        <p:nvSpPr>
          <p:cNvPr id="1513" name="Google Shape;1513;p115"/>
          <p:cNvSpPr txBox="1">
            <a:spLocks noGrp="1"/>
          </p:cNvSpPr>
          <p:nvPr>
            <p:ph type="body" idx="1"/>
          </p:nvPr>
        </p:nvSpPr>
        <p:spPr>
          <a:xfrm>
            <a:off x="547749" y="1733551"/>
            <a:ext cx="5318000" cy="4388000"/>
          </a:xfrm>
          <a:prstGeom prst="rect">
            <a:avLst/>
          </a:prstGeom>
          <a:noFill/>
          <a:ln>
            <a:noFill/>
          </a:ln>
        </p:spPr>
        <p:txBody>
          <a:bodyPr spcFirstLastPara="1" wrap="square" lIns="68575" tIns="68575" rIns="68575" bIns="68575" anchor="t" anchorCtr="0">
            <a:noAutofit/>
          </a:bodyPr>
          <a:lstStyle>
            <a:lvl1pPr marL="609585" marR="0" lvl="0" indent="-423323" algn="l" rtl="0">
              <a:lnSpc>
                <a:spcPct val="100000"/>
              </a:lnSpc>
              <a:spcBef>
                <a:spcPts val="1067"/>
              </a:spcBef>
              <a:spcAft>
                <a:spcPts val="0"/>
              </a:spcAft>
              <a:buClr>
                <a:srgbClr val="0C3944"/>
              </a:buClr>
              <a:buSzPts val="1400"/>
              <a:buFont typeface="Arial"/>
              <a:buChar char="•"/>
              <a:defRPr sz="1867" b="0" i="0" u="none" strike="noStrike" cap="none">
                <a:solidFill>
                  <a:srgbClr val="0C3944"/>
                </a:solidFill>
                <a:latin typeface="Century Gothic"/>
                <a:ea typeface="Century Gothic"/>
                <a:cs typeface="Century Gothic"/>
                <a:sym typeface="Century Gothic"/>
              </a:defRPr>
            </a:lvl1pPr>
            <a:lvl2pPr marL="1219170" marR="0" lvl="1" indent="-423323" algn="l" rtl="0">
              <a:lnSpc>
                <a:spcPct val="100000"/>
              </a:lnSpc>
              <a:spcBef>
                <a:spcPts val="533"/>
              </a:spcBef>
              <a:spcAft>
                <a:spcPts val="0"/>
              </a:spcAft>
              <a:buClr>
                <a:srgbClr val="0C3944"/>
              </a:buClr>
              <a:buSzPts val="1400"/>
              <a:buFont typeface="Arial"/>
              <a:buChar char="•"/>
              <a:defRPr sz="1867" b="0" i="0" u="none" strike="noStrike" cap="none">
                <a:solidFill>
                  <a:srgbClr val="0C3944"/>
                </a:solidFill>
                <a:latin typeface="Century Gothic"/>
                <a:ea typeface="Century Gothic"/>
                <a:cs typeface="Century Gothic"/>
                <a:sym typeface="Century Gothic"/>
              </a:defRPr>
            </a:lvl2pPr>
            <a:lvl3pPr marL="1828754" marR="0" lvl="2" indent="-423323" algn="l" rtl="0">
              <a:lnSpc>
                <a:spcPct val="100000"/>
              </a:lnSpc>
              <a:spcBef>
                <a:spcPts val="533"/>
              </a:spcBef>
              <a:spcAft>
                <a:spcPts val="0"/>
              </a:spcAft>
              <a:buClr>
                <a:srgbClr val="0C3944"/>
              </a:buClr>
              <a:buSzPts val="1400"/>
              <a:buFont typeface="Arial"/>
              <a:buChar char="•"/>
              <a:defRPr sz="1867" b="0" i="0" u="none" strike="noStrike" cap="none">
                <a:solidFill>
                  <a:srgbClr val="0C3944"/>
                </a:solidFill>
                <a:latin typeface="Century Gothic"/>
                <a:ea typeface="Century Gothic"/>
                <a:cs typeface="Century Gothic"/>
                <a:sym typeface="Century Gothic"/>
              </a:defRPr>
            </a:lvl3pPr>
            <a:lvl4pPr marL="2438339" marR="0" lvl="3" indent="-423323" algn="l" rtl="0">
              <a:lnSpc>
                <a:spcPct val="10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4pPr>
            <a:lvl5pPr marL="3047924" marR="0" lvl="4" indent="-423323" algn="l" rtl="0">
              <a:lnSpc>
                <a:spcPct val="10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5pPr>
            <a:lvl6pPr marL="3657509" marR="0" lvl="5" indent="-423323" algn="l" rtl="0">
              <a:lnSpc>
                <a:spcPct val="9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6pPr>
            <a:lvl7pPr marL="4267093" marR="0" lvl="6" indent="-423323" algn="l" rtl="0">
              <a:lnSpc>
                <a:spcPct val="9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7pPr>
            <a:lvl8pPr marL="4876678" marR="0" lvl="7" indent="-423323" algn="l" rtl="0">
              <a:lnSpc>
                <a:spcPct val="9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8pPr>
            <a:lvl9pPr marL="5486263" marR="0" lvl="8" indent="-423323" algn="l" rtl="0">
              <a:lnSpc>
                <a:spcPct val="9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9pPr>
          </a:lstStyle>
          <a:p>
            <a:endParaRPr/>
          </a:p>
        </p:txBody>
      </p:sp>
      <p:sp>
        <p:nvSpPr>
          <p:cNvPr id="1514" name="Google Shape;1514;p115"/>
          <p:cNvSpPr txBox="1">
            <a:spLocks noGrp="1"/>
          </p:cNvSpPr>
          <p:nvPr>
            <p:ph type="body" idx="2"/>
          </p:nvPr>
        </p:nvSpPr>
        <p:spPr>
          <a:xfrm>
            <a:off x="6326251" y="1733551"/>
            <a:ext cx="5318000" cy="4388000"/>
          </a:xfrm>
          <a:prstGeom prst="rect">
            <a:avLst/>
          </a:prstGeom>
          <a:noFill/>
          <a:ln>
            <a:noFill/>
          </a:ln>
        </p:spPr>
        <p:txBody>
          <a:bodyPr spcFirstLastPara="1" wrap="square" lIns="68575" tIns="68575" rIns="68575" bIns="68575" anchor="t" anchorCtr="0">
            <a:noAutofit/>
          </a:bodyPr>
          <a:lstStyle>
            <a:lvl1pPr marL="609585" marR="0" lvl="0" indent="-423323" algn="l" rtl="0">
              <a:lnSpc>
                <a:spcPct val="100000"/>
              </a:lnSpc>
              <a:spcBef>
                <a:spcPts val="1067"/>
              </a:spcBef>
              <a:spcAft>
                <a:spcPts val="0"/>
              </a:spcAft>
              <a:buClr>
                <a:srgbClr val="0C3944"/>
              </a:buClr>
              <a:buSzPts val="1400"/>
              <a:buFont typeface="Arial"/>
              <a:buChar char="•"/>
              <a:defRPr sz="1867" b="0" i="0" u="none" strike="noStrike" cap="none">
                <a:solidFill>
                  <a:srgbClr val="0C3944"/>
                </a:solidFill>
                <a:latin typeface="Century Gothic"/>
                <a:ea typeface="Century Gothic"/>
                <a:cs typeface="Century Gothic"/>
                <a:sym typeface="Century Gothic"/>
              </a:defRPr>
            </a:lvl1pPr>
            <a:lvl2pPr marL="1219170" marR="0" lvl="1" indent="-423323" algn="l" rtl="0">
              <a:lnSpc>
                <a:spcPct val="100000"/>
              </a:lnSpc>
              <a:spcBef>
                <a:spcPts val="533"/>
              </a:spcBef>
              <a:spcAft>
                <a:spcPts val="0"/>
              </a:spcAft>
              <a:buClr>
                <a:srgbClr val="0C3944"/>
              </a:buClr>
              <a:buSzPts val="1400"/>
              <a:buFont typeface="Arial"/>
              <a:buChar char="•"/>
              <a:defRPr sz="1867" b="0" i="0" u="none" strike="noStrike" cap="none">
                <a:solidFill>
                  <a:srgbClr val="0C3944"/>
                </a:solidFill>
                <a:latin typeface="Century Gothic"/>
                <a:ea typeface="Century Gothic"/>
                <a:cs typeface="Century Gothic"/>
                <a:sym typeface="Century Gothic"/>
              </a:defRPr>
            </a:lvl2pPr>
            <a:lvl3pPr marL="1828754" marR="0" lvl="2" indent="-423323" algn="l" rtl="0">
              <a:lnSpc>
                <a:spcPct val="100000"/>
              </a:lnSpc>
              <a:spcBef>
                <a:spcPts val="533"/>
              </a:spcBef>
              <a:spcAft>
                <a:spcPts val="0"/>
              </a:spcAft>
              <a:buClr>
                <a:srgbClr val="0C3944"/>
              </a:buClr>
              <a:buSzPts val="1400"/>
              <a:buFont typeface="Arial"/>
              <a:buChar char="•"/>
              <a:defRPr sz="1867" b="0" i="0" u="none" strike="noStrike" cap="none">
                <a:solidFill>
                  <a:srgbClr val="0C3944"/>
                </a:solidFill>
                <a:latin typeface="Century Gothic"/>
                <a:ea typeface="Century Gothic"/>
                <a:cs typeface="Century Gothic"/>
                <a:sym typeface="Century Gothic"/>
              </a:defRPr>
            </a:lvl3pPr>
            <a:lvl4pPr marL="2438339" marR="0" lvl="3" indent="-423323" algn="l" rtl="0">
              <a:lnSpc>
                <a:spcPct val="10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4pPr>
            <a:lvl5pPr marL="3047924" marR="0" lvl="4" indent="-423323" algn="l" rtl="0">
              <a:lnSpc>
                <a:spcPct val="10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5pPr>
            <a:lvl6pPr marL="3657509" marR="0" lvl="5" indent="-423323" algn="l" rtl="0">
              <a:lnSpc>
                <a:spcPct val="9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6pPr>
            <a:lvl7pPr marL="4267093" marR="0" lvl="6" indent="-423323" algn="l" rtl="0">
              <a:lnSpc>
                <a:spcPct val="9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7pPr>
            <a:lvl8pPr marL="4876678" marR="0" lvl="7" indent="-423323" algn="l" rtl="0">
              <a:lnSpc>
                <a:spcPct val="9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8pPr>
            <a:lvl9pPr marL="5486263" marR="0" lvl="8" indent="-423323" algn="l" rtl="0">
              <a:lnSpc>
                <a:spcPct val="90000"/>
              </a:lnSpc>
              <a:spcBef>
                <a:spcPts val="533"/>
              </a:spcBef>
              <a:spcAft>
                <a:spcPts val="0"/>
              </a:spcAft>
              <a:buClr>
                <a:srgbClr val="0C3944"/>
              </a:buClr>
              <a:buSzPts val="1400"/>
              <a:buFont typeface="Arial"/>
              <a:buChar char="•"/>
              <a:defRPr b="0" i="0" u="none" strike="noStrike" cap="none">
                <a:solidFill>
                  <a:srgbClr val="0C3944"/>
                </a:solidFill>
                <a:latin typeface="Century Gothic"/>
                <a:ea typeface="Century Gothic"/>
                <a:cs typeface="Century Gothic"/>
                <a:sym typeface="Century Gothic"/>
              </a:defRPr>
            </a:lvl9pPr>
          </a:lstStyle>
          <a:p>
            <a:endParaRPr/>
          </a:p>
        </p:txBody>
      </p:sp>
      <p:sp>
        <p:nvSpPr>
          <p:cNvPr id="1515" name="Google Shape;1515;p115"/>
          <p:cNvSpPr txBox="1">
            <a:spLocks noGrp="1"/>
          </p:cNvSpPr>
          <p:nvPr>
            <p:ph type="title"/>
          </p:nvPr>
        </p:nvSpPr>
        <p:spPr>
          <a:xfrm>
            <a:off x="635000" y="340467"/>
            <a:ext cx="8837200" cy="702400"/>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chemeClr val="accent1"/>
              </a:buClr>
              <a:buSzPts val="2700"/>
              <a:buFont typeface="Century Gothic"/>
              <a:buNone/>
              <a:defRPr sz="3600" b="1" i="0" u="none" strike="noStrike" cap="none">
                <a:solidFill>
                  <a:schemeClr val="accent1"/>
                </a:solidFill>
                <a:latin typeface="Century Gothic"/>
                <a:ea typeface="Century Gothic"/>
                <a:cs typeface="Century Gothic"/>
                <a:sym typeface="Century Gothic"/>
              </a:defRPr>
            </a:lvl1pPr>
            <a:lvl2pPr lvl="1" algn="l" rtl="0">
              <a:lnSpc>
                <a:spcPct val="100000"/>
              </a:lnSpc>
              <a:spcBef>
                <a:spcPts val="0"/>
              </a:spcBef>
              <a:spcAft>
                <a:spcPts val="0"/>
              </a:spcAft>
              <a:buSzPts val="1400"/>
              <a:buNone/>
              <a:defRPr sz="1867"/>
            </a:lvl2pPr>
            <a:lvl3pPr lvl="2" algn="l" rtl="0">
              <a:lnSpc>
                <a:spcPct val="100000"/>
              </a:lnSpc>
              <a:spcBef>
                <a:spcPts val="0"/>
              </a:spcBef>
              <a:spcAft>
                <a:spcPts val="0"/>
              </a:spcAft>
              <a:buSzPts val="1400"/>
              <a:buNone/>
              <a:defRPr sz="1867"/>
            </a:lvl3pPr>
            <a:lvl4pPr lvl="3" algn="l" rtl="0">
              <a:lnSpc>
                <a:spcPct val="100000"/>
              </a:lnSpc>
              <a:spcBef>
                <a:spcPts val="0"/>
              </a:spcBef>
              <a:spcAft>
                <a:spcPts val="0"/>
              </a:spcAft>
              <a:buSzPts val="1400"/>
              <a:buNone/>
              <a:defRPr sz="1867"/>
            </a:lvl4pPr>
            <a:lvl5pPr lvl="4" algn="l" rtl="0">
              <a:lnSpc>
                <a:spcPct val="100000"/>
              </a:lnSpc>
              <a:spcBef>
                <a:spcPts val="0"/>
              </a:spcBef>
              <a:spcAft>
                <a:spcPts val="0"/>
              </a:spcAft>
              <a:buSzPts val="1400"/>
              <a:buNone/>
              <a:defRPr sz="1867"/>
            </a:lvl5pPr>
            <a:lvl6pPr lvl="5" algn="l" rtl="0">
              <a:lnSpc>
                <a:spcPct val="100000"/>
              </a:lnSpc>
              <a:spcBef>
                <a:spcPts val="0"/>
              </a:spcBef>
              <a:spcAft>
                <a:spcPts val="0"/>
              </a:spcAft>
              <a:buSzPts val="1400"/>
              <a:buNone/>
              <a:defRPr sz="1867"/>
            </a:lvl6pPr>
            <a:lvl7pPr lvl="6" algn="l" rtl="0">
              <a:lnSpc>
                <a:spcPct val="100000"/>
              </a:lnSpc>
              <a:spcBef>
                <a:spcPts val="0"/>
              </a:spcBef>
              <a:spcAft>
                <a:spcPts val="0"/>
              </a:spcAft>
              <a:buSzPts val="1400"/>
              <a:buNone/>
              <a:defRPr sz="1867"/>
            </a:lvl7pPr>
            <a:lvl8pPr lvl="7" algn="l" rtl="0">
              <a:lnSpc>
                <a:spcPct val="100000"/>
              </a:lnSpc>
              <a:spcBef>
                <a:spcPts val="0"/>
              </a:spcBef>
              <a:spcAft>
                <a:spcPts val="0"/>
              </a:spcAft>
              <a:buSzPts val="1400"/>
              <a:buNone/>
              <a:defRPr sz="1867"/>
            </a:lvl8pPr>
            <a:lvl9pPr lvl="8" algn="l" rtl="0">
              <a:lnSpc>
                <a:spcPct val="100000"/>
              </a:lnSpc>
              <a:spcBef>
                <a:spcPts val="0"/>
              </a:spcBef>
              <a:spcAft>
                <a:spcPts val="0"/>
              </a:spcAft>
              <a:buSzPts val="1400"/>
              <a:buNone/>
              <a:defRPr sz="1867"/>
            </a:lvl9pPr>
          </a:lstStyle>
          <a:p>
            <a:endParaRPr/>
          </a:p>
        </p:txBody>
      </p:sp>
      <p:sp>
        <p:nvSpPr>
          <p:cNvPr id="1516" name="Google Shape;1516;p115"/>
          <p:cNvSpPr txBox="1">
            <a:spLocks noGrp="1"/>
          </p:cNvSpPr>
          <p:nvPr>
            <p:ph type="title" idx="3"/>
          </p:nvPr>
        </p:nvSpPr>
        <p:spPr>
          <a:xfrm>
            <a:off x="635000" y="888484"/>
            <a:ext cx="7088800" cy="552000"/>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chemeClr val="accent1"/>
              </a:buClr>
              <a:buSzPts val="1800"/>
              <a:buNone/>
              <a:defRPr sz="2400" i="0" u="none" strike="noStrike" cap="none">
                <a:solidFill>
                  <a:schemeClr val="accent1"/>
                </a:solidFill>
                <a:latin typeface="Century Gothic"/>
                <a:ea typeface="Century Gothic"/>
                <a:cs typeface="Century Gothic"/>
                <a:sym typeface="Century Gothic"/>
              </a:defRPr>
            </a:lvl1pPr>
            <a:lvl2pPr lvl="1" algn="l" rtl="0">
              <a:lnSpc>
                <a:spcPct val="100000"/>
              </a:lnSpc>
              <a:spcBef>
                <a:spcPts val="0"/>
              </a:spcBef>
              <a:spcAft>
                <a:spcPts val="0"/>
              </a:spcAft>
              <a:buSzPts val="1400"/>
              <a:buFont typeface="Century Gothic"/>
              <a:buNone/>
              <a:defRPr sz="1867">
                <a:latin typeface="Century Gothic"/>
                <a:ea typeface="Century Gothic"/>
                <a:cs typeface="Century Gothic"/>
                <a:sym typeface="Century Gothic"/>
              </a:defRPr>
            </a:lvl2pPr>
            <a:lvl3pPr lvl="2" algn="l" rtl="0">
              <a:lnSpc>
                <a:spcPct val="100000"/>
              </a:lnSpc>
              <a:spcBef>
                <a:spcPts val="0"/>
              </a:spcBef>
              <a:spcAft>
                <a:spcPts val="0"/>
              </a:spcAft>
              <a:buSzPts val="1400"/>
              <a:buFont typeface="Century Gothic"/>
              <a:buNone/>
              <a:defRPr sz="1867">
                <a:latin typeface="Century Gothic"/>
                <a:ea typeface="Century Gothic"/>
                <a:cs typeface="Century Gothic"/>
                <a:sym typeface="Century Gothic"/>
              </a:defRPr>
            </a:lvl3pPr>
            <a:lvl4pPr lvl="3" algn="l" rtl="0">
              <a:lnSpc>
                <a:spcPct val="100000"/>
              </a:lnSpc>
              <a:spcBef>
                <a:spcPts val="0"/>
              </a:spcBef>
              <a:spcAft>
                <a:spcPts val="0"/>
              </a:spcAft>
              <a:buSzPts val="1400"/>
              <a:buFont typeface="Century Gothic"/>
              <a:buNone/>
              <a:defRPr sz="1867">
                <a:latin typeface="Century Gothic"/>
                <a:ea typeface="Century Gothic"/>
                <a:cs typeface="Century Gothic"/>
                <a:sym typeface="Century Gothic"/>
              </a:defRPr>
            </a:lvl4pPr>
            <a:lvl5pPr lvl="4" algn="l" rtl="0">
              <a:lnSpc>
                <a:spcPct val="100000"/>
              </a:lnSpc>
              <a:spcBef>
                <a:spcPts val="0"/>
              </a:spcBef>
              <a:spcAft>
                <a:spcPts val="0"/>
              </a:spcAft>
              <a:buSzPts val="1400"/>
              <a:buFont typeface="Century Gothic"/>
              <a:buNone/>
              <a:defRPr sz="1867">
                <a:latin typeface="Century Gothic"/>
                <a:ea typeface="Century Gothic"/>
                <a:cs typeface="Century Gothic"/>
                <a:sym typeface="Century Gothic"/>
              </a:defRPr>
            </a:lvl5pPr>
            <a:lvl6pPr lvl="5" algn="l" rtl="0">
              <a:lnSpc>
                <a:spcPct val="100000"/>
              </a:lnSpc>
              <a:spcBef>
                <a:spcPts val="0"/>
              </a:spcBef>
              <a:spcAft>
                <a:spcPts val="0"/>
              </a:spcAft>
              <a:buSzPts val="1400"/>
              <a:buFont typeface="Century Gothic"/>
              <a:buNone/>
              <a:defRPr sz="1867">
                <a:latin typeface="Century Gothic"/>
                <a:ea typeface="Century Gothic"/>
                <a:cs typeface="Century Gothic"/>
                <a:sym typeface="Century Gothic"/>
              </a:defRPr>
            </a:lvl6pPr>
            <a:lvl7pPr lvl="6" algn="l" rtl="0">
              <a:lnSpc>
                <a:spcPct val="100000"/>
              </a:lnSpc>
              <a:spcBef>
                <a:spcPts val="0"/>
              </a:spcBef>
              <a:spcAft>
                <a:spcPts val="0"/>
              </a:spcAft>
              <a:buSzPts val="1400"/>
              <a:buFont typeface="Century Gothic"/>
              <a:buNone/>
              <a:defRPr sz="1867">
                <a:latin typeface="Century Gothic"/>
                <a:ea typeface="Century Gothic"/>
                <a:cs typeface="Century Gothic"/>
                <a:sym typeface="Century Gothic"/>
              </a:defRPr>
            </a:lvl7pPr>
            <a:lvl8pPr lvl="7" algn="l" rtl="0">
              <a:lnSpc>
                <a:spcPct val="100000"/>
              </a:lnSpc>
              <a:spcBef>
                <a:spcPts val="0"/>
              </a:spcBef>
              <a:spcAft>
                <a:spcPts val="0"/>
              </a:spcAft>
              <a:buSzPts val="1400"/>
              <a:buFont typeface="Century Gothic"/>
              <a:buNone/>
              <a:defRPr sz="1867">
                <a:latin typeface="Century Gothic"/>
                <a:ea typeface="Century Gothic"/>
                <a:cs typeface="Century Gothic"/>
                <a:sym typeface="Century Gothic"/>
              </a:defRPr>
            </a:lvl8pPr>
            <a:lvl9pPr lvl="8" algn="l" rtl="0">
              <a:lnSpc>
                <a:spcPct val="100000"/>
              </a:lnSpc>
              <a:spcBef>
                <a:spcPts val="0"/>
              </a:spcBef>
              <a:spcAft>
                <a:spcPts val="0"/>
              </a:spcAft>
              <a:buSzPts val="1400"/>
              <a:buFont typeface="Century Gothic"/>
              <a:buNone/>
              <a:defRPr sz="1867">
                <a:latin typeface="Century Gothic"/>
                <a:ea typeface="Century Gothic"/>
                <a:cs typeface="Century Gothic"/>
                <a:sym typeface="Century Gothic"/>
              </a:defRPr>
            </a:lvl9pPr>
          </a:lstStyle>
          <a:p>
            <a:endParaRPr/>
          </a:p>
        </p:txBody>
      </p:sp>
    </p:spTree>
    <p:extLst>
      <p:ext uri="{BB962C8B-B14F-4D97-AF65-F5344CB8AC3E}">
        <p14:creationId xmlns:p14="http://schemas.microsoft.com/office/powerpoint/2010/main" val="375803253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Notions clés 1">
  <p:cSld name="1_Notions clés 1">
    <p:bg>
      <p:bgPr>
        <a:solidFill>
          <a:schemeClr val="accent2"/>
        </a:solidFill>
        <a:effectLst/>
      </p:bgPr>
    </p:bg>
    <p:spTree>
      <p:nvGrpSpPr>
        <p:cNvPr id="1" name="Shape 60"/>
        <p:cNvGrpSpPr/>
        <p:nvPr/>
      </p:nvGrpSpPr>
      <p:grpSpPr>
        <a:xfrm>
          <a:off x="0" y="0"/>
          <a:ext cx="0" cy="0"/>
          <a:chOff x="0" y="0"/>
          <a:chExt cx="0" cy="0"/>
        </a:xfrm>
      </p:grpSpPr>
      <p:sp>
        <p:nvSpPr>
          <p:cNvPr id="61" name="Google Shape;61;p39"/>
          <p:cNvSpPr/>
          <p:nvPr/>
        </p:nvSpPr>
        <p:spPr>
          <a:xfrm rot="1207711">
            <a:off x="11111492" y="5047430"/>
            <a:ext cx="898796" cy="898796"/>
          </a:xfrm>
          <a:prstGeom prst="pie">
            <a:avLst>
              <a:gd name="adj1" fmla="val 10798892"/>
              <a:gd name="adj2" fmla="val 2462"/>
            </a:avLst>
          </a:prstGeom>
          <a:solidFill>
            <a:schemeClr val="accen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dk1"/>
              </a:solidFill>
              <a:latin typeface="Source Sans Pro"/>
              <a:ea typeface="Source Sans Pro"/>
              <a:cs typeface="Source Sans Pro"/>
              <a:sym typeface="Source Sans Pro"/>
            </a:endParaRPr>
          </a:p>
        </p:txBody>
      </p:sp>
      <p:grpSp>
        <p:nvGrpSpPr>
          <p:cNvPr id="62" name="Google Shape;62;p39"/>
          <p:cNvGrpSpPr/>
          <p:nvPr/>
        </p:nvGrpSpPr>
        <p:grpSpPr>
          <a:xfrm flipH="1">
            <a:off x="8374193" y="5444752"/>
            <a:ext cx="858482" cy="557654"/>
            <a:chOff x="3485420" y="4454291"/>
            <a:chExt cx="4900012" cy="1224000"/>
          </a:xfrm>
        </p:grpSpPr>
        <p:sp>
          <p:nvSpPr>
            <p:cNvPr id="63" name="Google Shape;63;p39"/>
            <p:cNvSpPr/>
            <p:nvPr/>
          </p:nvSpPr>
          <p:spPr>
            <a:xfrm>
              <a:off x="3485420" y="4454291"/>
              <a:ext cx="3096600" cy="1224000"/>
            </a:xfrm>
            <a:prstGeom prst="chevron">
              <a:avLst>
                <a:gd name="adj" fmla="val 24188"/>
              </a:avLst>
            </a:prstGeom>
            <a:solidFill>
              <a:schemeClr val="accent5"/>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3800"/>
                <a:buFont typeface="Arial"/>
                <a:buNone/>
              </a:pPr>
              <a:endParaRPr sz="3800" b="1" i="0" u="none" strike="noStrike" cap="none">
                <a:solidFill>
                  <a:schemeClr val="dk1"/>
                </a:solidFill>
                <a:latin typeface="Source Sans Pro"/>
                <a:ea typeface="Source Sans Pro"/>
                <a:cs typeface="Source Sans Pro"/>
                <a:sym typeface="Source Sans Pro"/>
              </a:endParaRPr>
            </a:p>
          </p:txBody>
        </p:sp>
        <p:sp>
          <p:nvSpPr>
            <p:cNvPr id="64" name="Google Shape;64;p39"/>
            <p:cNvSpPr/>
            <p:nvPr/>
          </p:nvSpPr>
          <p:spPr>
            <a:xfrm>
              <a:off x="4472232" y="4454291"/>
              <a:ext cx="3913200" cy="1224000"/>
            </a:xfrm>
            <a:prstGeom prst="rect">
              <a:avLst/>
            </a:prstGeom>
            <a:solidFill>
              <a:schemeClr val="accent5"/>
            </a:solidFill>
            <a:ln>
              <a:noFill/>
            </a:ln>
          </p:spPr>
          <p:txBody>
            <a:bodyPr spcFirstLastPara="1" wrap="square" lIns="0" tIns="45700" rIns="0" bIns="45700" anchor="ctr" anchorCtr="0">
              <a:noAutofit/>
            </a:bodyPr>
            <a:lstStyle/>
            <a:p>
              <a:pPr marL="0" marR="0" lvl="0" indent="0" algn="l" rtl="0">
                <a:lnSpc>
                  <a:spcPct val="90000"/>
                </a:lnSpc>
                <a:spcBef>
                  <a:spcPts val="0"/>
                </a:spcBef>
                <a:spcAft>
                  <a:spcPts val="0"/>
                </a:spcAft>
                <a:buClr>
                  <a:srgbClr val="000000"/>
                </a:buClr>
                <a:buSzPts val="3800"/>
                <a:buFont typeface="Arial"/>
                <a:buNone/>
              </a:pPr>
              <a:r>
                <a:rPr lang="fr-FR" sz="3800" b="1" i="0" u="none" strike="noStrike" cap="none">
                  <a:solidFill>
                    <a:schemeClr val="lt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grpSp>
      <p:grpSp>
        <p:nvGrpSpPr>
          <p:cNvPr id="65" name="Google Shape;65;p39"/>
          <p:cNvGrpSpPr/>
          <p:nvPr/>
        </p:nvGrpSpPr>
        <p:grpSpPr>
          <a:xfrm rot="-573545">
            <a:off x="3398604" y="1897678"/>
            <a:ext cx="858644" cy="557694"/>
            <a:chOff x="3485420" y="4454291"/>
            <a:chExt cx="4900012" cy="1224000"/>
          </a:xfrm>
        </p:grpSpPr>
        <p:sp>
          <p:nvSpPr>
            <p:cNvPr id="66" name="Google Shape;66;p39"/>
            <p:cNvSpPr/>
            <p:nvPr/>
          </p:nvSpPr>
          <p:spPr>
            <a:xfrm>
              <a:off x="3485420" y="4454291"/>
              <a:ext cx="3096600" cy="1224000"/>
            </a:xfrm>
            <a:prstGeom prst="chevron">
              <a:avLst>
                <a:gd name="adj" fmla="val 24188"/>
              </a:avLst>
            </a:prstGeom>
            <a:solidFill>
              <a:schemeClr val="accent4"/>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3800"/>
                <a:buFont typeface="Arial"/>
                <a:buNone/>
              </a:pPr>
              <a:endParaRPr sz="3800" b="1" i="0" u="none" strike="noStrike" cap="none">
                <a:solidFill>
                  <a:schemeClr val="dk1"/>
                </a:solidFill>
                <a:latin typeface="Source Sans Pro"/>
                <a:ea typeface="Source Sans Pro"/>
                <a:cs typeface="Source Sans Pro"/>
                <a:sym typeface="Source Sans Pro"/>
              </a:endParaRPr>
            </a:p>
          </p:txBody>
        </p:sp>
        <p:sp>
          <p:nvSpPr>
            <p:cNvPr id="67" name="Google Shape;67;p39"/>
            <p:cNvSpPr/>
            <p:nvPr/>
          </p:nvSpPr>
          <p:spPr>
            <a:xfrm>
              <a:off x="4472232" y="4454291"/>
              <a:ext cx="3913200" cy="1224000"/>
            </a:xfrm>
            <a:prstGeom prst="rect">
              <a:avLst/>
            </a:prstGeom>
            <a:solidFill>
              <a:schemeClr val="accent4"/>
            </a:solidFill>
            <a:ln>
              <a:noFill/>
            </a:ln>
          </p:spPr>
          <p:txBody>
            <a:bodyPr spcFirstLastPara="1" wrap="square" lIns="0" tIns="45700" rIns="0" bIns="45700" anchor="ctr" anchorCtr="0">
              <a:noAutofit/>
            </a:bodyPr>
            <a:lstStyle/>
            <a:p>
              <a:pPr marL="0" marR="0" lvl="0" indent="0" algn="l" rtl="0">
                <a:lnSpc>
                  <a:spcPct val="90000"/>
                </a:lnSpc>
                <a:spcBef>
                  <a:spcPts val="0"/>
                </a:spcBef>
                <a:spcAft>
                  <a:spcPts val="0"/>
                </a:spcAft>
                <a:buClr>
                  <a:srgbClr val="000000"/>
                </a:buClr>
                <a:buSzPts val="3800"/>
                <a:buFont typeface="Arial"/>
                <a:buNone/>
              </a:pPr>
              <a:r>
                <a:rPr lang="fr-FR" sz="3800" b="1" i="0" u="none" strike="noStrike" cap="none">
                  <a:solidFill>
                    <a:schemeClr val="lt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grpSp>
      <p:sp>
        <p:nvSpPr>
          <p:cNvPr id="68" name="Google Shape;68;p39"/>
          <p:cNvSpPr/>
          <p:nvPr/>
        </p:nvSpPr>
        <p:spPr>
          <a:xfrm>
            <a:off x="6320324" y="3908891"/>
            <a:ext cx="753600" cy="753600"/>
          </a:xfrm>
          <a:prstGeom prst="pie">
            <a:avLst>
              <a:gd name="adj1" fmla="val 10798892"/>
              <a:gd name="adj2" fmla="val 2462"/>
            </a:avLst>
          </a:prstGeom>
          <a:solidFill>
            <a:schemeClr val="accent3"/>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chemeClr val="dk1"/>
              </a:solidFill>
              <a:latin typeface="Source Sans Pro"/>
              <a:ea typeface="Source Sans Pro"/>
              <a:cs typeface="Source Sans Pro"/>
              <a:sym typeface="Source Sans Pro"/>
            </a:endParaRPr>
          </a:p>
        </p:txBody>
      </p:sp>
      <p:sp>
        <p:nvSpPr>
          <p:cNvPr id="69" name="Google Shape;69;p39"/>
          <p:cNvSpPr txBox="1">
            <a:spLocks noGrp="1"/>
          </p:cNvSpPr>
          <p:nvPr>
            <p:ph type="body" idx="1"/>
          </p:nvPr>
        </p:nvSpPr>
        <p:spPr>
          <a:xfrm>
            <a:off x="3849489" y="4099560"/>
            <a:ext cx="2106000" cy="1623900"/>
          </a:xfrm>
          <a:prstGeom prst="rect">
            <a:avLst/>
          </a:prstGeom>
          <a:solidFill>
            <a:schemeClr val="lt1"/>
          </a:solidFill>
          <a:ln>
            <a:noFill/>
          </a:ln>
        </p:spPr>
        <p:txBody>
          <a:bodyPr spcFirstLastPara="1" wrap="square" lIns="72000" tIns="45700" rIns="72000" bIns="45700" anchor="t" anchorCtr="0">
            <a:normAutofit/>
          </a:bodyPr>
          <a:lstStyle>
            <a:lvl1pPr marL="457200" lvl="0" indent="-228600" algn="l" rtl="0">
              <a:lnSpc>
                <a:spcPct val="100000"/>
              </a:lnSpc>
              <a:spcBef>
                <a:spcPts val="0"/>
              </a:spcBef>
              <a:spcAft>
                <a:spcPts val="0"/>
              </a:spcAft>
              <a:buClr>
                <a:schemeClr val="dk1"/>
              </a:buClr>
              <a:buSzPts val="1600"/>
              <a:buNone/>
              <a:defRPr sz="16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2pPr>
            <a:lvl3pPr marL="1371600" lvl="2" indent="-228600" algn="l" rtl="0">
              <a:lnSpc>
                <a:spcPct val="100000"/>
              </a:lnSpc>
              <a:spcBef>
                <a:spcPts val="600"/>
              </a:spcBef>
              <a:spcAft>
                <a:spcPts val="0"/>
              </a:spcAft>
              <a:buClr>
                <a:schemeClr val="lt1"/>
              </a:buClr>
              <a:buSzPts val="1200"/>
              <a:buNone/>
              <a:defRPr sz="1200" b="1"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200"/>
              <a:buNone/>
              <a:defRPr sz="1200">
                <a:solidFill>
                  <a:schemeClr val="lt1"/>
                </a:solidFill>
              </a:defRPr>
            </a:lvl4pPr>
            <a:lvl5pPr marL="2286000" lvl="4" indent="-228600" algn="l" rtl="0">
              <a:lnSpc>
                <a:spcPct val="100000"/>
              </a:lnSpc>
              <a:spcBef>
                <a:spcPts val="600"/>
              </a:spcBef>
              <a:spcAft>
                <a:spcPts val="0"/>
              </a:spcAft>
              <a:buClr>
                <a:schemeClr val="lt1"/>
              </a:buClr>
              <a:buSzPts val="1200"/>
              <a:buNone/>
              <a:defRPr sz="1200">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0" name="Google Shape;70;p39"/>
          <p:cNvSpPr txBox="1">
            <a:spLocks noGrp="1"/>
          </p:cNvSpPr>
          <p:nvPr>
            <p:ph type="body" idx="2"/>
          </p:nvPr>
        </p:nvSpPr>
        <p:spPr>
          <a:xfrm>
            <a:off x="9545534" y="4099560"/>
            <a:ext cx="2106000" cy="1623900"/>
          </a:xfrm>
          <a:prstGeom prst="rect">
            <a:avLst/>
          </a:prstGeom>
          <a:solidFill>
            <a:schemeClr val="lt1"/>
          </a:solidFill>
          <a:ln>
            <a:noFill/>
          </a:ln>
        </p:spPr>
        <p:txBody>
          <a:bodyPr spcFirstLastPara="1" wrap="square" lIns="72000" tIns="45700" rIns="72000" bIns="45700" anchor="t" anchorCtr="0">
            <a:normAutofit/>
          </a:bodyPr>
          <a:lstStyle>
            <a:lvl1pPr marL="457200" lvl="0" indent="-228600" algn="l" rtl="0">
              <a:lnSpc>
                <a:spcPct val="100000"/>
              </a:lnSpc>
              <a:spcBef>
                <a:spcPts val="0"/>
              </a:spcBef>
              <a:spcAft>
                <a:spcPts val="0"/>
              </a:spcAft>
              <a:buClr>
                <a:schemeClr val="dk1"/>
              </a:buClr>
              <a:buSzPts val="1600"/>
              <a:buNone/>
              <a:defRPr sz="16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2pPr>
            <a:lvl3pPr marL="1371600" lvl="2" indent="-228600" algn="l" rtl="0">
              <a:lnSpc>
                <a:spcPct val="100000"/>
              </a:lnSpc>
              <a:spcBef>
                <a:spcPts val="600"/>
              </a:spcBef>
              <a:spcAft>
                <a:spcPts val="0"/>
              </a:spcAft>
              <a:buClr>
                <a:schemeClr val="lt1"/>
              </a:buClr>
              <a:buSzPts val="1200"/>
              <a:buNone/>
              <a:defRPr sz="1200" b="1"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200"/>
              <a:buNone/>
              <a:defRPr sz="1200">
                <a:solidFill>
                  <a:schemeClr val="lt1"/>
                </a:solidFill>
              </a:defRPr>
            </a:lvl4pPr>
            <a:lvl5pPr marL="2286000" lvl="4" indent="-228600" algn="l" rtl="0">
              <a:lnSpc>
                <a:spcPct val="100000"/>
              </a:lnSpc>
              <a:spcBef>
                <a:spcPts val="600"/>
              </a:spcBef>
              <a:spcAft>
                <a:spcPts val="0"/>
              </a:spcAft>
              <a:buClr>
                <a:schemeClr val="lt1"/>
              </a:buClr>
              <a:buSzPts val="1200"/>
              <a:buNone/>
              <a:defRPr sz="1200">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1" name="Google Shape;71;p39"/>
          <p:cNvSpPr txBox="1">
            <a:spLocks noGrp="1"/>
          </p:cNvSpPr>
          <p:nvPr>
            <p:ph type="body" idx="3"/>
          </p:nvPr>
        </p:nvSpPr>
        <p:spPr>
          <a:xfrm>
            <a:off x="6697196" y="4099560"/>
            <a:ext cx="2106000" cy="1623900"/>
          </a:xfrm>
          <a:prstGeom prst="rect">
            <a:avLst/>
          </a:prstGeom>
          <a:solidFill>
            <a:schemeClr val="lt1"/>
          </a:solidFill>
          <a:ln>
            <a:noFill/>
          </a:ln>
        </p:spPr>
        <p:txBody>
          <a:bodyPr spcFirstLastPara="1" wrap="square" lIns="72000" tIns="45700" rIns="72000" bIns="45700" anchor="t" anchorCtr="0">
            <a:normAutofit/>
          </a:bodyPr>
          <a:lstStyle>
            <a:lvl1pPr marL="457200" lvl="0" indent="-228600" algn="l" rtl="0">
              <a:lnSpc>
                <a:spcPct val="100000"/>
              </a:lnSpc>
              <a:spcBef>
                <a:spcPts val="0"/>
              </a:spcBef>
              <a:spcAft>
                <a:spcPts val="0"/>
              </a:spcAft>
              <a:buClr>
                <a:schemeClr val="dk1"/>
              </a:buClr>
              <a:buSzPts val="1600"/>
              <a:buNone/>
              <a:defRPr sz="16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2pPr>
            <a:lvl3pPr marL="1371600" lvl="2" indent="-228600" algn="l" rtl="0">
              <a:lnSpc>
                <a:spcPct val="100000"/>
              </a:lnSpc>
              <a:spcBef>
                <a:spcPts val="600"/>
              </a:spcBef>
              <a:spcAft>
                <a:spcPts val="0"/>
              </a:spcAft>
              <a:buClr>
                <a:schemeClr val="lt1"/>
              </a:buClr>
              <a:buSzPts val="1200"/>
              <a:buNone/>
              <a:defRPr sz="1200" b="1"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200"/>
              <a:buNone/>
              <a:defRPr sz="1200">
                <a:solidFill>
                  <a:schemeClr val="lt1"/>
                </a:solidFill>
              </a:defRPr>
            </a:lvl4pPr>
            <a:lvl5pPr marL="2286000" lvl="4" indent="-228600" algn="l" rtl="0">
              <a:lnSpc>
                <a:spcPct val="100000"/>
              </a:lnSpc>
              <a:spcBef>
                <a:spcPts val="600"/>
              </a:spcBef>
              <a:spcAft>
                <a:spcPts val="0"/>
              </a:spcAft>
              <a:buClr>
                <a:schemeClr val="lt1"/>
              </a:buClr>
              <a:buSzPts val="1200"/>
              <a:buNone/>
              <a:defRPr sz="1200">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2" name="Google Shape;72;p39"/>
          <p:cNvSpPr txBox="1">
            <a:spLocks noGrp="1"/>
          </p:cNvSpPr>
          <p:nvPr>
            <p:ph type="body" idx="4"/>
          </p:nvPr>
        </p:nvSpPr>
        <p:spPr>
          <a:xfrm>
            <a:off x="540325" y="2179809"/>
            <a:ext cx="2437500" cy="1569900"/>
          </a:xfrm>
          <a:prstGeom prst="rect">
            <a:avLst/>
          </a:prstGeom>
          <a:noFill/>
          <a:ln>
            <a:noFill/>
          </a:ln>
        </p:spPr>
        <p:txBody>
          <a:bodyPr spcFirstLastPara="1" wrap="square" lIns="0" tIns="45700" rIns="0" bIns="45700" anchor="t" anchorCtr="0">
            <a:normAutofit/>
          </a:bodyPr>
          <a:lstStyle>
            <a:lvl1pPr marL="457200" lvl="0" indent="-228600" algn="l" rtl="0">
              <a:lnSpc>
                <a:spcPct val="85000"/>
              </a:lnSpc>
              <a:spcBef>
                <a:spcPts val="0"/>
              </a:spcBef>
              <a:spcAft>
                <a:spcPts val="0"/>
              </a:spcAft>
              <a:buClr>
                <a:schemeClr val="lt1"/>
              </a:buClr>
              <a:buSzPts val="2000"/>
              <a:buNone/>
              <a:defRPr sz="2000" b="1" i="0" cap="none">
                <a:solidFill>
                  <a:schemeClr val="lt1"/>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400"/>
              <a:buNone/>
              <a:defRPr sz="1400">
                <a:solidFill>
                  <a:schemeClr val="dk1"/>
                </a:solidFill>
              </a:defRPr>
            </a:lvl2pPr>
            <a:lvl3pPr marL="1371600" lvl="2" indent="-228600" algn="l" rtl="0">
              <a:lnSpc>
                <a:spcPct val="100000"/>
              </a:lnSpc>
              <a:spcBef>
                <a:spcPts val="600"/>
              </a:spcBef>
              <a:spcAft>
                <a:spcPts val="0"/>
              </a:spcAft>
              <a:buClr>
                <a:schemeClr val="lt1"/>
              </a:buClr>
              <a:buSzPts val="1200"/>
              <a:buNone/>
              <a:defRPr sz="1200" b="1"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200"/>
              <a:buNone/>
              <a:defRPr sz="1200">
                <a:solidFill>
                  <a:schemeClr val="lt1"/>
                </a:solidFill>
              </a:defRPr>
            </a:lvl4pPr>
            <a:lvl5pPr marL="2286000" lvl="4" indent="-228600" algn="l" rtl="0">
              <a:lnSpc>
                <a:spcPct val="100000"/>
              </a:lnSpc>
              <a:spcBef>
                <a:spcPts val="600"/>
              </a:spcBef>
              <a:spcAft>
                <a:spcPts val="0"/>
              </a:spcAft>
              <a:buClr>
                <a:schemeClr val="lt1"/>
              </a:buClr>
              <a:buSzPts val="1200"/>
              <a:buNone/>
              <a:defRPr sz="1200">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3" name="Google Shape;73;p39"/>
          <p:cNvSpPr txBox="1">
            <a:spLocks noGrp="1"/>
          </p:cNvSpPr>
          <p:nvPr>
            <p:ph type="body" idx="5"/>
          </p:nvPr>
        </p:nvSpPr>
        <p:spPr>
          <a:xfrm>
            <a:off x="540325" y="4099560"/>
            <a:ext cx="2437500" cy="1623900"/>
          </a:xfrm>
          <a:prstGeom prst="rect">
            <a:avLst/>
          </a:prstGeom>
          <a:noFill/>
          <a:ln>
            <a:noFill/>
          </a:ln>
        </p:spPr>
        <p:txBody>
          <a:bodyPr spcFirstLastPara="1" wrap="square" lIns="0" tIns="45700" rIns="0" bIns="45700" anchor="t" anchorCtr="0">
            <a:normAutofit/>
          </a:bodyPr>
          <a:lstStyle>
            <a:lvl1pPr marL="457200" lvl="0" indent="-228600" algn="l" rtl="0">
              <a:lnSpc>
                <a:spcPct val="85000"/>
              </a:lnSpc>
              <a:spcBef>
                <a:spcPts val="0"/>
              </a:spcBef>
              <a:spcAft>
                <a:spcPts val="0"/>
              </a:spcAft>
              <a:buClr>
                <a:schemeClr val="lt1"/>
              </a:buClr>
              <a:buSzPts val="2000"/>
              <a:buNone/>
              <a:defRPr sz="2000" b="1" i="0" cap="none">
                <a:solidFill>
                  <a:schemeClr val="lt1"/>
                </a:solidFill>
                <a:latin typeface="Arial"/>
                <a:ea typeface="Arial"/>
                <a:cs typeface="Arial"/>
                <a:sym typeface="Arial"/>
              </a:defRPr>
            </a:lvl1pPr>
            <a:lvl2pPr marL="914400" lvl="1" indent="-228600" algn="l" rtl="0">
              <a:lnSpc>
                <a:spcPct val="100000"/>
              </a:lnSpc>
              <a:spcBef>
                <a:spcPts val="0"/>
              </a:spcBef>
              <a:spcAft>
                <a:spcPts val="0"/>
              </a:spcAft>
              <a:buClr>
                <a:schemeClr val="dk1"/>
              </a:buClr>
              <a:buSzPts val="1400"/>
              <a:buNone/>
              <a:defRPr sz="1400">
                <a:solidFill>
                  <a:schemeClr val="dk1"/>
                </a:solidFill>
              </a:defRPr>
            </a:lvl2pPr>
            <a:lvl3pPr marL="1371600" lvl="2" indent="-228600" algn="l" rtl="0">
              <a:lnSpc>
                <a:spcPct val="100000"/>
              </a:lnSpc>
              <a:spcBef>
                <a:spcPts val="600"/>
              </a:spcBef>
              <a:spcAft>
                <a:spcPts val="0"/>
              </a:spcAft>
              <a:buClr>
                <a:schemeClr val="lt1"/>
              </a:buClr>
              <a:buSzPts val="1200"/>
              <a:buNone/>
              <a:defRPr sz="1200" b="1"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200"/>
              <a:buNone/>
              <a:defRPr sz="1200">
                <a:solidFill>
                  <a:schemeClr val="lt1"/>
                </a:solidFill>
              </a:defRPr>
            </a:lvl4pPr>
            <a:lvl5pPr marL="2286000" lvl="4" indent="-228600" algn="l" rtl="0">
              <a:lnSpc>
                <a:spcPct val="100000"/>
              </a:lnSpc>
              <a:spcBef>
                <a:spcPts val="600"/>
              </a:spcBef>
              <a:spcAft>
                <a:spcPts val="0"/>
              </a:spcAft>
              <a:buClr>
                <a:schemeClr val="lt1"/>
              </a:buClr>
              <a:buSzPts val="1200"/>
              <a:buNone/>
              <a:defRPr sz="1200">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4" name="Google Shape;74;p39"/>
          <p:cNvSpPr txBox="1">
            <a:spLocks noGrp="1"/>
          </p:cNvSpPr>
          <p:nvPr>
            <p:ph type="body" idx="6"/>
          </p:nvPr>
        </p:nvSpPr>
        <p:spPr>
          <a:xfrm>
            <a:off x="3849489" y="2179809"/>
            <a:ext cx="2106000" cy="1569900"/>
          </a:xfrm>
          <a:prstGeom prst="rect">
            <a:avLst/>
          </a:prstGeom>
          <a:solidFill>
            <a:schemeClr val="lt1"/>
          </a:solidFill>
          <a:ln>
            <a:noFill/>
          </a:ln>
        </p:spPr>
        <p:txBody>
          <a:bodyPr spcFirstLastPara="1" wrap="square" lIns="72000" tIns="45700" rIns="72000" bIns="45700" anchor="t" anchorCtr="0">
            <a:normAutofit/>
          </a:bodyPr>
          <a:lstStyle>
            <a:lvl1pPr marL="457200" lvl="0" indent="-228600" algn="l" rtl="0">
              <a:lnSpc>
                <a:spcPct val="100000"/>
              </a:lnSpc>
              <a:spcBef>
                <a:spcPts val="0"/>
              </a:spcBef>
              <a:spcAft>
                <a:spcPts val="0"/>
              </a:spcAft>
              <a:buClr>
                <a:schemeClr val="dk1"/>
              </a:buClr>
              <a:buSzPts val="1600"/>
              <a:buNone/>
              <a:defRPr sz="16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2pPr>
            <a:lvl3pPr marL="1371600" lvl="2" indent="-228600" algn="l" rtl="0">
              <a:lnSpc>
                <a:spcPct val="100000"/>
              </a:lnSpc>
              <a:spcBef>
                <a:spcPts val="600"/>
              </a:spcBef>
              <a:spcAft>
                <a:spcPts val="0"/>
              </a:spcAft>
              <a:buClr>
                <a:schemeClr val="lt1"/>
              </a:buClr>
              <a:buSzPts val="1200"/>
              <a:buNone/>
              <a:defRPr sz="1200" b="1"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200"/>
              <a:buNone/>
              <a:defRPr sz="1200">
                <a:solidFill>
                  <a:schemeClr val="lt1"/>
                </a:solidFill>
              </a:defRPr>
            </a:lvl4pPr>
            <a:lvl5pPr marL="2286000" lvl="4" indent="-228600" algn="l" rtl="0">
              <a:lnSpc>
                <a:spcPct val="100000"/>
              </a:lnSpc>
              <a:spcBef>
                <a:spcPts val="600"/>
              </a:spcBef>
              <a:spcAft>
                <a:spcPts val="0"/>
              </a:spcAft>
              <a:buClr>
                <a:schemeClr val="lt1"/>
              </a:buClr>
              <a:buSzPts val="1200"/>
              <a:buNone/>
              <a:defRPr sz="1200">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5" name="Google Shape;75;p39"/>
          <p:cNvSpPr txBox="1">
            <a:spLocks noGrp="1"/>
          </p:cNvSpPr>
          <p:nvPr>
            <p:ph type="body" idx="7"/>
          </p:nvPr>
        </p:nvSpPr>
        <p:spPr>
          <a:xfrm>
            <a:off x="9545534" y="2179809"/>
            <a:ext cx="2106000" cy="1569900"/>
          </a:xfrm>
          <a:prstGeom prst="rect">
            <a:avLst/>
          </a:prstGeom>
          <a:solidFill>
            <a:schemeClr val="lt1"/>
          </a:solidFill>
          <a:ln>
            <a:noFill/>
          </a:ln>
        </p:spPr>
        <p:txBody>
          <a:bodyPr spcFirstLastPara="1" wrap="square" lIns="72000" tIns="45700" rIns="72000" bIns="45700" anchor="t" anchorCtr="0">
            <a:normAutofit/>
          </a:bodyPr>
          <a:lstStyle>
            <a:lvl1pPr marL="457200" lvl="0" indent="-228600" algn="l" rtl="0">
              <a:lnSpc>
                <a:spcPct val="100000"/>
              </a:lnSpc>
              <a:spcBef>
                <a:spcPts val="0"/>
              </a:spcBef>
              <a:spcAft>
                <a:spcPts val="0"/>
              </a:spcAft>
              <a:buClr>
                <a:schemeClr val="dk1"/>
              </a:buClr>
              <a:buSzPts val="1600"/>
              <a:buNone/>
              <a:defRPr sz="16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2pPr>
            <a:lvl3pPr marL="1371600" lvl="2" indent="-228600" algn="l" rtl="0">
              <a:lnSpc>
                <a:spcPct val="100000"/>
              </a:lnSpc>
              <a:spcBef>
                <a:spcPts val="600"/>
              </a:spcBef>
              <a:spcAft>
                <a:spcPts val="0"/>
              </a:spcAft>
              <a:buClr>
                <a:schemeClr val="lt1"/>
              </a:buClr>
              <a:buSzPts val="1200"/>
              <a:buNone/>
              <a:defRPr sz="1200" b="1"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200"/>
              <a:buNone/>
              <a:defRPr sz="1200">
                <a:solidFill>
                  <a:schemeClr val="lt1"/>
                </a:solidFill>
              </a:defRPr>
            </a:lvl4pPr>
            <a:lvl5pPr marL="2286000" lvl="4" indent="-228600" algn="l" rtl="0">
              <a:lnSpc>
                <a:spcPct val="100000"/>
              </a:lnSpc>
              <a:spcBef>
                <a:spcPts val="600"/>
              </a:spcBef>
              <a:spcAft>
                <a:spcPts val="0"/>
              </a:spcAft>
              <a:buClr>
                <a:schemeClr val="lt1"/>
              </a:buClr>
              <a:buSzPts val="1200"/>
              <a:buNone/>
              <a:defRPr sz="1200">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6" name="Google Shape;76;p39"/>
          <p:cNvSpPr txBox="1">
            <a:spLocks noGrp="1"/>
          </p:cNvSpPr>
          <p:nvPr>
            <p:ph type="body" idx="8"/>
          </p:nvPr>
        </p:nvSpPr>
        <p:spPr>
          <a:xfrm>
            <a:off x="6697196" y="2179809"/>
            <a:ext cx="2106000" cy="1569900"/>
          </a:xfrm>
          <a:prstGeom prst="rect">
            <a:avLst/>
          </a:prstGeom>
          <a:solidFill>
            <a:schemeClr val="lt1"/>
          </a:solidFill>
          <a:ln>
            <a:noFill/>
          </a:ln>
        </p:spPr>
        <p:txBody>
          <a:bodyPr spcFirstLastPara="1" wrap="square" lIns="72000" tIns="45700" rIns="72000" bIns="45700" anchor="t" anchorCtr="0">
            <a:normAutofit/>
          </a:bodyPr>
          <a:lstStyle>
            <a:lvl1pPr marL="457200" lvl="0" indent="-228600" algn="l" rtl="0">
              <a:lnSpc>
                <a:spcPct val="100000"/>
              </a:lnSpc>
              <a:spcBef>
                <a:spcPts val="0"/>
              </a:spcBef>
              <a:spcAft>
                <a:spcPts val="0"/>
              </a:spcAft>
              <a:buClr>
                <a:schemeClr val="dk1"/>
              </a:buClr>
              <a:buSzPts val="1600"/>
              <a:buNone/>
              <a:defRPr sz="1600" b="0" i="0">
                <a:solidFill>
                  <a:schemeClr val="dk1"/>
                </a:solidFill>
                <a:latin typeface="Source Sans Pro Light"/>
                <a:ea typeface="Source Sans Pro Light"/>
                <a:cs typeface="Source Sans Pro Light"/>
                <a:sym typeface="Source Sans Pro Light"/>
              </a:defRPr>
            </a:lvl1pPr>
            <a:lvl2pPr marL="914400" lvl="1" indent="-228600" algn="l" rtl="0">
              <a:lnSpc>
                <a:spcPct val="100000"/>
              </a:lnSpc>
              <a:spcBef>
                <a:spcPts val="600"/>
              </a:spcBef>
              <a:spcAft>
                <a:spcPts val="0"/>
              </a:spcAft>
              <a:buClr>
                <a:schemeClr val="dk1"/>
              </a:buClr>
              <a:buSzPts val="1400"/>
              <a:buNone/>
              <a:defRPr sz="1400" b="0" i="0">
                <a:solidFill>
                  <a:schemeClr val="dk1"/>
                </a:solidFill>
                <a:latin typeface="Source Sans Pro Light"/>
                <a:ea typeface="Source Sans Pro Light"/>
                <a:cs typeface="Source Sans Pro Light"/>
                <a:sym typeface="Source Sans Pro Light"/>
              </a:defRPr>
            </a:lvl2pPr>
            <a:lvl3pPr marL="1371600" lvl="2" indent="-228600" algn="l" rtl="0">
              <a:lnSpc>
                <a:spcPct val="100000"/>
              </a:lnSpc>
              <a:spcBef>
                <a:spcPts val="600"/>
              </a:spcBef>
              <a:spcAft>
                <a:spcPts val="0"/>
              </a:spcAft>
              <a:buClr>
                <a:schemeClr val="lt1"/>
              </a:buClr>
              <a:buSzPts val="1200"/>
              <a:buNone/>
              <a:defRPr sz="1200" b="1" i="0">
                <a:solidFill>
                  <a:schemeClr val="lt1"/>
                </a:solidFill>
                <a:latin typeface="Source Sans Pro"/>
                <a:ea typeface="Source Sans Pro"/>
                <a:cs typeface="Source Sans Pro"/>
                <a:sym typeface="Source Sans Pro"/>
              </a:defRPr>
            </a:lvl3pPr>
            <a:lvl4pPr marL="1828800" lvl="3" indent="-228600" algn="l" rtl="0">
              <a:lnSpc>
                <a:spcPct val="100000"/>
              </a:lnSpc>
              <a:spcBef>
                <a:spcPts val="600"/>
              </a:spcBef>
              <a:spcAft>
                <a:spcPts val="0"/>
              </a:spcAft>
              <a:buClr>
                <a:schemeClr val="lt1"/>
              </a:buClr>
              <a:buSzPts val="1200"/>
              <a:buNone/>
              <a:defRPr sz="1200">
                <a:solidFill>
                  <a:schemeClr val="lt1"/>
                </a:solidFill>
              </a:defRPr>
            </a:lvl4pPr>
            <a:lvl5pPr marL="2286000" lvl="4" indent="-228600" algn="l" rtl="0">
              <a:lnSpc>
                <a:spcPct val="100000"/>
              </a:lnSpc>
              <a:spcBef>
                <a:spcPts val="600"/>
              </a:spcBef>
              <a:spcAft>
                <a:spcPts val="0"/>
              </a:spcAft>
              <a:buClr>
                <a:schemeClr val="lt1"/>
              </a:buClr>
              <a:buSzPts val="1200"/>
              <a:buNone/>
              <a:defRPr sz="1200">
                <a:solidFill>
                  <a:schemeClr val="lt1"/>
                </a:solidFill>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7" name="Google Shape;77;p39"/>
          <p:cNvSpPr txBox="1">
            <a:spLocks noGrp="1"/>
          </p:cNvSpPr>
          <p:nvPr>
            <p:ph type="body" idx="9"/>
          </p:nvPr>
        </p:nvSpPr>
        <p:spPr>
          <a:xfrm>
            <a:off x="540325" y="1072796"/>
            <a:ext cx="11111400" cy="513000"/>
          </a:xfrm>
          <a:prstGeom prst="rect">
            <a:avLst/>
          </a:prstGeom>
          <a:noFill/>
          <a:ln>
            <a:noFill/>
          </a:ln>
        </p:spPr>
        <p:txBody>
          <a:bodyPr spcFirstLastPara="1" wrap="square" lIns="0" tIns="45700" rIns="0" bIns="45700" anchor="t" anchorCtr="0">
            <a:normAutofit/>
          </a:bodyPr>
          <a:lstStyle>
            <a:lvl1pPr marL="457200" lvl="0" indent="-228600" algn="l" rtl="0">
              <a:lnSpc>
                <a:spcPct val="80000"/>
              </a:lnSpc>
              <a:spcBef>
                <a:spcPts val="0"/>
              </a:spcBef>
              <a:spcAft>
                <a:spcPts val="0"/>
              </a:spcAft>
              <a:buClr>
                <a:schemeClr val="accent3"/>
              </a:buClr>
              <a:buSzPts val="2400"/>
              <a:buNone/>
              <a:defRPr sz="2400" b="1" i="0" cap="none">
                <a:solidFill>
                  <a:schemeClr val="accent3"/>
                </a:solidFill>
                <a:latin typeface="Arial"/>
                <a:ea typeface="Arial"/>
                <a:cs typeface="Arial"/>
                <a:sym typeface="Arial"/>
              </a:defRPr>
            </a:lvl1pPr>
            <a:lvl2pPr marL="914400" lvl="1" indent="-228600" algn="l" rtl="0">
              <a:lnSpc>
                <a:spcPct val="100000"/>
              </a:lnSpc>
              <a:spcBef>
                <a:spcPts val="600"/>
              </a:spcBef>
              <a:spcAft>
                <a:spcPts val="0"/>
              </a:spcAft>
              <a:buClr>
                <a:schemeClr val="dk1"/>
              </a:buClr>
              <a:buSzPts val="1800"/>
              <a:buNone/>
              <a:defRPr/>
            </a:lvl2pPr>
            <a:lvl3pPr marL="1371600" lvl="2" indent="-228600" algn="l" rtl="0">
              <a:lnSpc>
                <a:spcPct val="100000"/>
              </a:lnSpc>
              <a:spcBef>
                <a:spcPts val="600"/>
              </a:spcBef>
              <a:spcAft>
                <a:spcPts val="0"/>
              </a:spcAft>
              <a:buClr>
                <a:schemeClr val="dk1"/>
              </a:buClr>
              <a:buSzPts val="1800"/>
              <a:buNone/>
              <a:defRPr/>
            </a:lvl3pPr>
            <a:lvl4pPr marL="1828800" lvl="3" indent="-228600" algn="l" rtl="0">
              <a:lnSpc>
                <a:spcPct val="100000"/>
              </a:lnSpc>
              <a:spcBef>
                <a:spcPts val="600"/>
              </a:spcBef>
              <a:spcAft>
                <a:spcPts val="0"/>
              </a:spcAft>
              <a:buClr>
                <a:schemeClr val="dk1"/>
              </a:buClr>
              <a:buSzPts val="1800"/>
              <a:buNone/>
              <a:defRPr/>
            </a:lvl4pPr>
            <a:lvl5pPr marL="2286000" lvl="4" indent="-228600" algn="l" rtl="0">
              <a:lnSpc>
                <a:spcPct val="100000"/>
              </a:lnSpc>
              <a:spcBef>
                <a:spcPts val="600"/>
              </a:spcBef>
              <a:spcAft>
                <a:spcPts val="0"/>
              </a:spcAft>
              <a:buClr>
                <a:schemeClr val="dk1"/>
              </a:buClr>
              <a:buSzPts val="1800"/>
              <a:buNone/>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8" name="Google Shape;78;p39"/>
          <p:cNvSpPr txBox="1">
            <a:spLocks noGrp="1"/>
          </p:cNvSpPr>
          <p:nvPr>
            <p:ph type="title"/>
          </p:nvPr>
        </p:nvSpPr>
        <p:spPr>
          <a:xfrm>
            <a:off x="540325" y="540327"/>
            <a:ext cx="11111400" cy="513000"/>
          </a:xfrm>
          <a:prstGeom prst="rect">
            <a:avLst/>
          </a:prstGeom>
          <a:noFill/>
          <a:ln>
            <a:noFill/>
          </a:ln>
        </p:spPr>
        <p:txBody>
          <a:bodyPr spcFirstLastPara="1" wrap="square" lIns="0" tIns="45700" rIns="0" bIns="45700" anchor="t" anchorCtr="0">
            <a:normAutofit/>
          </a:bodyPr>
          <a:lstStyle>
            <a:lvl1pPr lvl="0" algn="l" rtl="0">
              <a:lnSpc>
                <a:spcPct val="80000"/>
              </a:lnSpc>
              <a:spcBef>
                <a:spcPts val="0"/>
              </a:spcBef>
              <a:spcAft>
                <a:spcPts val="0"/>
              </a:spcAft>
              <a:buClr>
                <a:schemeClr val="lt1"/>
              </a:buClr>
              <a:buSzPts val="3600"/>
              <a:buFont typeface="Arial"/>
              <a:buNone/>
              <a:defRPr sz="3600" b="1" i="0" cap="none">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9" name="Google Shape;79;p39"/>
          <p:cNvSpPr>
            <a:spLocks noGrp="1"/>
          </p:cNvSpPr>
          <p:nvPr>
            <p:ph type="sldNum" idx="12"/>
          </p:nvPr>
        </p:nvSpPr>
        <p:spPr>
          <a:xfrm>
            <a:off x="11651671" y="6317673"/>
            <a:ext cx="540300" cy="540300"/>
          </a:xfrm>
          <a:prstGeom prst="round2SameRect">
            <a:avLst>
              <a:gd name="adj1" fmla="val 0"/>
              <a:gd name="adj2" fmla="val 0"/>
            </a:avLst>
          </a:prstGeom>
          <a:noFill/>
          <a:ln>
            <a:noFill/>
          </a:ln>
        </p:spPr>
        <p:txBody>
          <a:bodyPr spcFirstLastPara="1" wrap="square" lIns="0" tIns="0" rIns="0" bIns="72000" anchor="ctr" anchorCtr="0">
            <a:noAutofit/>
          </a:bodyPr>
          <a:lstStyle>
            <a:lvl1pPr marL="0" marR="0" lvl="0"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1pPr>
            <a:lvl2pPr marL="0" marR="0" lvl="1"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2pPr>
            <a:lvl3pPr marL="0" marR="0" lvl="2"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3pPr>
            <a:lvl4pPr marL="0" marR="0" lvl="3"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4pPr>
            <a:lvl5pPr marL="0" marR="0" lvl="4"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5pPr>
            <a:lvl6pPr marL="0" marR="0" lvl="5"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6pPr>
            <a:lvl7pPr marL="0" marR="0" lvl="6"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7pPr>
            <a:lvl8pPr marL="0" marR="0" lvl="7"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8pPr>
            <a:lvl9pPr marL="0" marR="0" lvl="8" indent="0" algn="ctr" rtl="0">
              <a:lnSpc>
                <a:spcPct val="100000"/>
              </a:lnSpc>
              <a:spcBef>
                <a:spcPts val="0"/>
              </a:spcBef>
              <a:spcAft>
                <a:spcPts val="0"/>
              </a:spcAft>
              <a:buClr>
                <a:srgbClr val="000000"/>
              </a:buClr>
              <a:buSzPts val="800"/>
              <a:buFont typeface="Arial"/>
              <a:buNone/>
              <a:defRPr sz="800" b="0" i="0" u="none" strike="noStrike" cap="none">
                <a:solidFill>
                  <a:schemeClr val="lt1"/>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fr-FR"/>
              <a:t>‹N°›</a:t>
            </a:fld>
            <a:endParaRPr/>
          </a:p>
        </p:txBody>
      </p:sp>
      <p:sp>
        <p:nvSpPr>
          <p:cNvPr id="80" name="Google Shape;80;p39"/>
          <p:cNvSpPr txBox="1">
            <a:spLocks noGrp="1"/>
          </p:cNvSpPr>
          <p:nvPr>
            <p:ph type="ftr" idx="11"/>
          </p:nvPr>
        </p:nvSpPr>
        <p:spPr>
          <a:xfrm>
            <a:off x="1875740" y="6405274"/>
            <a:ext cx="2901300" cy="365100"/>
          </a:xfrm>
          <a:prstGeom prst="rect">
            <a:avLst/>
          </a:prstGeom>
          <a:noFill/>
          <a:ln>
            <a:noFill/>
          </a:ln>
        </p:spPr>
        <p:txBody>
          <a:bodyPr spcFirstLastPara="1" wrap="square" lIns="0" tIns="45700" rIns="0" bIns="45700" anchor="ctr" anchorCtr="0">
            <a:noAutofit/>
          </a:bodyPr>
          <a:lstStyle>
            <a:lvl1pPr lvl="0" algn="l" rtl="0">
              <a:lnSpc>
                <a:spcPct val="100000"/>
              </a:lnSpc>
              <a:spcBef>
                <a:spcPts val="0"/>
              </a:spcBef>
              <a:spcAft>
                <a:spcPts val="0"/>
              </a:spcAft>
              <a:buClr>
                <a:schemeClr val="lt1"/>
              </a:buClr>
              <a:buSzPts val="900"/>
              <a:buNone/>
              <a:defRPr sz="900" b="0" i="0">
                <a:solidFill>
                  <a:schemeClr val="lt1"/>
                </a:solidFill>
                <a:latin typeface="Source Sans Pro Light"/>
                <a:ea typeface="Source Sans Pro Light"/>
                <a:cs typeface="Source Sans Pro Light"/>
                <a:sym typeface="Source Sans Pro Ligh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1" name="Google Shape;81;p39"/>
          <p:cNvSpPr txBox="1"/>
          <p:nvPr/>
        </p:nvSpPr>
        <p:spPr>
          <a:xfrm>
            <a:off x="409211" y="6405274"/>
            <a:ext cx="701700" cy="3651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fr-FR" sz="800" b="1" i="0" u="none" strike="noStrike" cap="none">
                <a:solidFill>
                  <a:schemeClr val="lt1"/>
                </a:solidFill>
                <a:latin typeface="Arial"/>
                <a:ea typeface="Arial"/>
                <a:cs typeface="Arial"/>
                <a:sym typeface="Arial"/>
              </a:rPr>
              <a:t>IMPACT 2024</a:t>
            </a:r>
            <a:endParaRPr sz="1400" b="0" i="0" u="none" strike="noStrike" cap="none">
              <a:solidFill>
                <a:srgbClr val="000000"/>
              </a:solidFill>
              <a:latin typeface="Arial"/>
              <a:ea typeface="Arial"/>
              <a:cs typeface="Arial"/>
              <a:sym typeface="Arial"/>
            </a:endParaRPr>
          </a:p>
        </p:txBody>
      </p:sp>
      <p:sp>
        <p:nvSpPr>
          <p:cNvPr id="82" name="Google Shape;82;p39"/>
          <p:cNvSpPr txBox="1">
            <a:spLocks noGrp="1"/>
          </p:cNvSpPr>
          <p:nvPr>
            <p:ph type="dt" idx="10"/>
          </p:nvPr>
        </p:nvSpPr>
        <p:spPr>
          <a:xfrm>
            <a:off x="1168614" y="6405274"/>
            <a:ext cx="7017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lt1"/>
                </a:solidFill>
                <a:latin typeface="Source Sans Pro Light"/>
                <a:ea typeface="Source Sans Pro Light"/>
                <a:cs typeface="Source Sans Pro Light"/>
                <a:sym typeface="Source Sans Pro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Source Sans Pro Light"/>
                <a:ea typeface="Source Sans Pro Light"/>
                <a:cs typeface="Source Sans Pro Light"/>
                <a:sym typeface="Source Sans Pro Light"/>
              </a:defRPr>
            </a:lvl9pPr>
          </a:lstStyle>
          <a:p>
            <a:endParaRPr/>
          </a:p>
        </p:txBody>
      </p:sp>
    </p:spTree>
    <p:extLst>
      <p:ext uri="{BB962C8B-B14F-4D97-AF65-F5344CB8AC3E}">
        <p14:creationId xmlns:p14="http://schemas.microsoft.com/office/powerpoint/2010/main" val="10693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hapitre 3">
    <p:bg>
      <p:bgPr>
        <a:solidFill>
          <a:schemeClr val="accent3"/>
        </a:solidFill>
        <a:effectLst/>
      </p:bgPr>
    </p:bg>
    <p:spTree>
      <p:nvGrpSpPr>
        <p:cNvPr id="1" name=""/>
        <p:cNvGrpSpPr/>
        <p:nvPr/>
      </p:nvGrpSpPr>
      <p:grpSpPr>
        <a:xfrm>
          <a:off x="0" y="0"/>
          <a:ext cx="0" cy="0"/>
          <a:chOff x="0" y="0"/>
          <a:chExt cx="0" cy="0"/>
        </a:xfrm>
      </p:grpSpPr>
      <p:sp>
        <p:nvSpPr>
          <p:cNvPr id="3" name="Espace réservé pour une image  2">
            <a:extLst>
              <a:ext uri="{FF2B5EF4-FFF2-40B4-BE49-F238E27FC236}">
                <a16:creationId xmlns:a16="http://schemas.microsoft.com/office/drawing/2014/main" id="{6FCA43D4-0745-B044-8849-564AACFDA6B3}"/>
              </a:ext>
            </a:extLst>
          </p:cNvPr>
          <p:cNvSpPr>
            <a:spLocks noGrp="1"/>
          </p:cNvSpPr>
          <p:nvPr>
            <p:ph type="pic" sz="quarter" idx="18"/>
          </p:nvPr>
        </p:nvSpPr>
        <p:spPr>
          <a:xfrm rot="848791">
            <a:off x="3434407" y="-108729"/>
            <a:ext cx="6165850" cy="7145338"/>
          </a:xfrm>
          <a:solidFill>
            <a:schemeClr val="bg1">
              <a:lumMod val="85000"/>
            </a:schemeClr>
          </a:solidFill>
        </p:spPr>
        <p:txBody>
          <a:bodyPr/>
          <a:lstStyle/>
          <a:p>
            <a:endParaRPr lang="fr-FR"/>
          </a:p>
        </p:txBody>
      </p:sp>
      <p:sp>
        <p:nvSpPr>
          <p:cNvPr id="18" name="Forme libre 17">
            <a:extLst>
              <a:ext uri="{FF2B5EF4-FFF2-40B4-BE49-F238E27FC236}">
                <a16:creationId xmlns:a16="http://schemas.microsoft.com/office/drawing/2014/main" id="{6660B7AF-43D9-6047-8675-7D01F1E24B51}"/>
              </a:ext>
            </a:extLst>
          </p:cNvPr>
          <p:cNvSpPr/>
          <p:nvPr userDrawn="1"/>
        </p:nvSpPr>
        <p:spPr>
          <a:xfrm rot="20893717">
            <a:off x="164624" y="510118"/>
            <a:ext cx="5392736" cy="2374601"/>
          </a:xfrm>
          <a:custGeom>
            <a:avLst/>
            <a:gdLst>
              <a:gd name="connsiteX0" fmla="*/ 2451716 w 4902487"/>
              <a:gd name="connsiteY0" fmla="*/ 1 h 2158728"/>
              <a:gd name="connsiteX1" fmla="*/ 3687764 w 4902487"/>
              <a:gd name="connsiteY1" fmla="*/ 331574 h 2158728"/>
              <a:gd name="connsiteX2" fmla="*/ 4901200 w 4902487"/>
              <a:gd name="connsiteY2" fmla="*/ 2145757 h 2158728"/>
              <a:gd name="connsiteX3" fmla="*/ 4902487 w 4902487"/>
              <a:gd name="connsiteY3" fmla="*/ 2158728 h 2158728"/>
              <a:gd name="connsiteX4" fmla="*/ 0 w 4902487"/>
              <a:gd name="connsiteY4" fmla="*/ 2158728 h 2158728"/>
              <a:gd name="connsiteX5" fmla="*/ 1389 w 4902487"/>
              <a:gd name="connsiteY5" fmla="*/ 2144793 h 2158728"/>
              <a:gd name="connsiteX6" fmla="*/ 1215538 w 4902487"/>
              <a:gd name="connsiteY6" fmla="*/ 331087 h 2158728"/>
              <a:gd name="connsiteX7" fmla="*/ 2451716 w 4902487"/>
              <a:gd name="connsiteY7" fmla="*/ 1 h 2158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02487" h="2158728">
                <a:moveTo>
                  <a:pt x="2451716" y="1"/>
                </a:moveTo>
                <a:cubicBezTo>
                  <a:pt x="2878555" y="85"/>
                  <a:pt x="3305373" y="110612"/>
                  <a:pt x="3687764" y="331574"/>
                </a:cubicBezTo>
                <a:cubicBezTo>
                  <a:pt x="4356948" y="718258"/>
                  <a:pt x="4801053" y="1391707"/>
                  <a:pt x="4901200" y="2145757"/>
                </a:cubicBezTo>
                <a:lnTo>
                  <a:pt x="4902487" y="2158728"/>
                </a:lnTo>
                <a:lnTo>
                  <a:pt x="0" y="2158728"/>
                </a:lnTo>
                <a:lnTo>
                  <a:pt x="1389" y="2144793"/>
                </a:lnTo>
                <a:cubicBezTo>
                  <a:pt x="101832" y="1390782"/>
                  <a:pt x="546203" y="717507"/>
                  <a:pt x="1215538" y="331087"/>
                </a:cubicBezTo>
                <a:cubicBezTo>
                  <a:pt x="1598016" y="110276"/>
                  <a:pt x="2024877" y="-84"/>
                  <a:pt x="2451716" y="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20" name="Espace réservé du texte 32">
            <a:extLst>
              <a:ext uri="{FF2B5EF4-FFF2-40B4-BE49-F238E27FC236}">
                <a16:creationId xmlns:a16="http://schemas.microsoft.com/office/drawing/2014/main" id="{3B99585E-0AF0-C14E-AAD3-DE4E037FD256}"/>
              </a:ext>
            </a:extLst>
          </p:cNvPr>
          <p:cNvSpPr>
            <a:spLocks noGrp="1"/>
          </p:cNvSpPr>
          <p:nvPr>
            <p:ph type="body" sz="quarter" idx="12" hasCustomPrompt="1"/>
          </p:nvPr>
        </p:nvSpPr>
        <p:spPr>
          <a:xfrm>
            <a:off x="1350844" y="221095"/>
            <a:ext cx="3020295" cy="2952645"/>
          </a:xfrm>
          <a:prstGeom prst="rect">
            <a:avLst/>
          </a:prstGeom>
        </p:spPr>
        <p:txBody>
          <a:bodyPr>
            <a:noAutofit/>
          </a:bodyPr>
          <a:lstStyle>
            <a:lvl1pPr algn="ctr">
              <a:defRPr sz="18000" b="1" i="0">
                <a:solidFill>
                  <a:schemeClr val="bg1"/>
                </a:solidFill>
                <a:latin typeface="Paris2024 Semibold" panose="02010503030201020103" pitchFamily="2" charset="0"/>
              </a:defRPr>
            </a:lvl1pPr>
          </a:lstStyle>
          <a:p>
            <a:pPr lvl="0"/>
            <a:r>
              <a:rPr lang="fr-FR" dirty="0"/>
              <a:t>#</a:t>
            </a:r>
          </a:p>
        </p:txBody>
      </p:sp>
      <p:sp>
        <p:nvSpPr>
          <p:cNvPr id="11" name="Espace réservé du texte 8">
            <a:extLst>
              <a:ext uri="{FF2B5EF4-FFF2-40B4-BE49-F238E27FC236}">
                <a16:creationId xmlns:a16="http://schemas.microsoft.com/office/drawing/2014/main" id="{F6854084-14D4-484B-977B-C1F4D0AAB66C}"/>
              </a:ext>
            </a:extLst>
          </p:cNvPr>
          <p:cNvSpPr>
            <a:spLocks noGrp="1"/>
          </p:cNvSpPr>
          <p:nvPr>
            <p:ph type="body" sz="quarter" idx="15" hasCustomPrompt="1"/>
          </p:nvPr>
        </p:nvSpPr>
        <p:spPr>
          <a:xfrm rot="17048791">
            <a:off x="8463403" y="2065947"/>
            <a:ext cx="2799071" cy="276999"/>
          </a:xfrm>
          <a:prstGeom prst="rect">
            <a:avLst/>
          </a:prstGeom>
        </p:spPr>
        <p:txBody>
          <a:bodyPr anchor="ctr"/>
          <a:lstStyle>
            <a:lvl1pPr algn="r">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15" name="Espace réservé du numéro de diapositive 2">
            <a:extLst>
              <a:ext uri="{FF2B5EF4-FFF2-40B4-BE49-F238E27FC236}">
                <a16:creationId xmlns:a16="http://schemas.microsoft.com/office/drawing/2014/main" id="{F9F1BA35-DF26-A546-8282-C9CBE12822B3}"/>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9" name="Espace réservé du pied de page 4">
            <a:extLst>
              <a:ext uri="{FF2B5EF4-FFF2-40B4-BE49-F238E27FC236}">
                <a16:creationId xmlns:a16="http://schemas.microsoft.com/office/drawing/2014/main" id="{D5FE49BE-F565-F14A-9338-126E09248A5A}"/>
              </a:ext>
            </a:extLst>
          </p:cNvPr>
          <p:cNvSpPr>
            <a:spLocks noGrp="1"/>
          </p:cNvSpPr>
          <p:nvPr>
            <p:ph type="ftr" sz="quarter" idx="16"/>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21" name="ZoneTexte 20">
            <a:extLst>
              <a:ext uri="{FF2B5EF4-FFF2-40B4-BE49-F238E27FC236}">
                <a16:creationId xmlns:a16="http://schemas.microsoft.com/office/drawing/2014/main" id="{BBEA5F88-2A08-7F46-8E57-EE25A23D65F0}"/>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22" name="Espace réservé de la date 3">
            <a:extLst>
              <a:ext uri="{FF2B5EF4-FFF2-40B4-BE49-F238E27FC236}">
                <a16:creationId xmlns:a16="http://schemas.microsoft.com/office/drawing/2014/main" id="{6FEB77C9-EE29-4A4B-AAC6-7AC31F8EC5CE}"/>
              </a:ext>
            </a:extLst>
          </p:cNvPr>
          <p:cNvSpPr>
            <a:spLocks noGrp="1"/>
          </p:cNvSpPr>
          <p:nvPr>
            <p:ph type="dt" sz="half" idx="17"/>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grpSp>
        <p:nvGrpSpPr>
          <p:cNvPr id="14" name="Groupe 13">
            <a:extLst>
              <a:ext uri="{FF2B5EF4-FFF2-40B4-BE49-F238E27FC236}">
                <a16:creationId xmlns:a16="http://schemas.microsoft.com/office/drawing/2014/main" id="{D67BD284-39EB-9340-B315-836141E86B3D}"/>
              </a:ext>
            </a:extLst>
          </p:cNvPr>
          <p:cNvGrpSpPr/>
          <p:nvPr userDrawn="1"/>
        </p:nvGrpSpPr>
        <p:grpSpPr>
          <a:xfrm rot="10800000">
            <a:off x="6691254" y="4172284"/>
            <a:ext cx="4626763" cy="1770229"/>
            <a:chOff x="3485420" y="4454291"/>
            <a:chExt cx="6848812" cy="1224000"/>
          </a:xfrm>
          <a:solidFill>
            <a:schemeClr val="accent2"/>
          </a:solidFill>
        </p:grpSpPr>
        <p:sp>
          <p:nvSpPr>
            <p:cNvPr id="23" name="Chevron 22">
              <a:extLst>
                <a:ext uri="{FF2B5EF4-FFF2-40B4-BE49-F238E27FC236}">
                  <a16:creationId xmlns:a16="http://schemas.microsoft.com/office/drawing/2014/main" id="{F96A37AF-126F-8B4C-9DDC-7416061FBB92}"/>
                </a:ext>
              </a:extLst>
            </p:cNvPr>
            <p:cNvSpPr/>
            <p:nvPr/>
          </p:nvSpPr>
          <p:spPr>
            <a:xfrm>
              <a:off x="3485420" y="4454291"/>
              <a:ext cx="3096609" cy="1224000"/>
            </a:xfrm>
            <a:prstGeom prst="chevron">
              <a:avLst>
                <a:gd name="adj" fmla="val 2818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GB" sz="3800" b="1" dirty="0">
                <a:solidFill>
                  <a:schemeClr val="tx1"/>
                </a:solidFill>
                <a:latin typeface="Source Sans Pro" panose="020B0503030403020204" pitchFamily="34" charset="77"/>
              </a:endParaRPr>
            </a:p>
          </p:txBody>
        </p:sp>
        <p:sp>
          <p:nvSpPr>
            <p:cNvPr id="24" name="Rectangle 23">
              <a:extLst>
                <a:ext uri="{FF2B5EF4-FFF2-40B4-BE49-F238E27FC236}">
                  <a16:creationId xmlns:a16="http://schemas.microsoft.com/office/drawing/2014/main" id="{61FBEEAF-55E0-4149-AEC1-848A47334F43}"/>
                </a:ext>
              </a:extLst>
            </p:cNvPr>
            <p:cNvSpPr/>
            <p:nvPr/>
          </p:nvSpPr>
          <p:spPr>
            <a:xfrm>
              <a:off x="4472228" y="4454291"/>
              <a:ext cx="5862004" cy="122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l">
                <a:lnSpc>
                  <a:spcPct val="90000"/>
                </a:lnSpc>
              </a:pPr>
              <a:r>
                <a:rPr lang="en-GB" sz="3800" b="1" dirty="0">
                  <a:latin typeface="+mj-lt"/>
                </a:rPr>
                <a:t>   </a:t>
              </a:r>
            </a:p>
          </p:txBody>
        </p:sp>
      </p:grpSp>
      <p:sp>
        <p:nvSpPr>
          <p:cNvPr id="10" name="Espace réservé du texte 32">
            <a:extLst>
              <a:ext uri="{FF2B5EF4-FFF2-40B4-BE49-F238E27FC236}">
                <a16:creationId xmlns:a16="http://schemas.microsoft.com/office/drawing/2014/main" id="{B7C447EE-6483-084B-9F7C-9078FEEA37EA}"/>
              </a:ext>
            </a:extLst>
          </p:cNvPr>
          <p:cNvSpPr>
            <a:spLocks noGrp="1"/>
          </p:cNvSpPr>
          <p:nvPr>
            <p:ph type="body" sz="quarter" idx="13" hasCustomPrompt="1"/>
          </p:nvPr>
        </p:nvSpPr>
        <p:spPr>
          <a:xfrm>
            <a:off x="7016824" y="4353446"/>
            <a:ext cx="4765965" cy="693495"/>
          </a:xfrm>
          <a:prstGeom prst="rect">
            <a:avLst/>
          </a:prstGeom>
        </p:spPr>
        <p:txBody>
          <a:bodyPr tIns="0" bIns="0" anchor="b">
            <a:normAutofit/>
          </a:bodyPr>
          <a:lstStyle>
            <a:lvl1pPr algn="l">
              <a:defRPr sz="4000" b="1" i="0" cap="all" baseline="0">
                <a:solidFill>
                  <a:schemeClr val="bg1"/>
                </a:solidFill>
                <a:latin typeface="Paris2024" panose="02010503030201020103" pitchFamily="2" charset="0"/>
              </a:defRPr>
            </a:lvl1pPr>
          </a:lstStyle>
          <a:p>
            <a:pPr lvl="0"/>
            <a:r>
              <a:rPr lang="fr-FR" dirty="0"/>
              <a:t>CHAPITRE</a:t>
            </a:r>
          </a:p>
        </p:txBody>
      </p:sp>
      <p:sp>
        <p:nvSpPr>
          <p:cNvPr id="12" name="Titre 1">
            <a:extLst>
              <a:ext uri="{FF2B5EF4-FFF2-40B4-BE49-F238E27FC236}">
                <a16:creationId xmlns:a16="http://schemas.microsoft.com/office/drawing/2014/main" id="{E3B7B5B1-F127-594A-897F-1E02DC8CAFD0}"/>
              </a:ext>
            </a:extLst>
          </p:cNvPr>
          <p:cNvSpPr>
            <a:spLocks noGrp="1"/>
          </p:cNvSpPr>
          <p:nvPr>
            <p:ph type="title" hasCustomPrompt="1"/>
          </p:nvPr>
        </p:nvSpPr>
        <p:spPr>
          <a:xfrm>
            <a:off x="7016824" y="5067455"/>
            <a:ext cx="4754440" cy="693495"/>
          </a:xfrm>
          <a:prstGeom prst="rect">
            <a:avLst/>
          </a:prstGeom>
        </p:spPr>
        <p:txBody>
          <a:bodyPr tIns="0" bIns="0" anchor="t">
            <a:noAutofit/>
          </a:bodyPr>
          <a:lstStyle>
            <a:lvl1pPr algn="l">
              <a:lnSpc>
                <a:spcPct val="100000"/>
              </a:lnSpc>
              <a:defRPr lang="fr-FR" sz="4000" b="0" i="0" kern="1200" cap="all" baseline="0" dirty="0">
                <a:solidFill>
                  <a:schemeClr val="bg1"/>
                </a:solidFill>
                <a:latin typeface="Paris2024" panose="02010503030201020103" pitchFamily="2" charset="0"/>
                <a:ea typeface="+mn-ea"/>
                <a:cs typeface="+mn-cs"/>
              </a:defRPr>
            </a:lvl1pPr>
          </a:lstStyle>
          <a:p>
            <a:r>
              <a:rPr lang="fr-FR" dirty="0"/>
              <a:t>Sous-titre</a:t>
            </a:r>
          </a:p>
        </p:txBody>
      </p:sp>
    </p:spTree>
    <p:extLst>
      <p:ext uri="{BB962C8B-B14F-4D97-AF65-F5344CB8AC3E}">
        <p14:creationId xmlns:p14="http://schemas.microsoft.com/office/powerpoint/2010/main" val="1846224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pitre 3">
    <p:bg>
      <p:bgPr>
        <a:solidFill>
          <a:schemeClr val="accent3"/>
        </a:solidFill>
        <a:effectLst/>
      </p:bgPr>
    </p:bg>
    <p:spTree>
      <p:nvGrpSpPr>
        <p:cNvPr id="1" name=""/>
        <p:cNvGrpSpPr/>
        <p:nvPr/>
      </p:nvGrpSpPr>
      <p:grpSpPr>
        <a:xfrm>
          <a:off x="0" y="0"/>
          <a:ext cx="0" cy="0"/>
          <a:chOff x="0" y="0"/>
          <a:chExt cx="0" cy="0"/>
        </a:xfrm>
      </p:grpSpPr>
      <p:sp>
        <p:nvSpPr>
          <p:cNvPr id="17" name="Forme libre 16">
            <a:extLst>
              <a:ext uri="{FF2B5EF4-FFF2-40B4-BE49-F238E27FC236}">
                <a16:creationId xmlns:a16="http://schemas.microsoft.com/office/drawing/2014/main" id="{619C0667-FF2C-544C-9EC9-DC2E0FA2A5B8}"/>
              </a:ext>
            </a:extLst>
          </p:cNvPr>
          <p:cNvSpPr/>
          <p:nvPr userDrawn="1"/>
        </p:nvSpPr>
        <p:spPr>
          <a:xfrm rot="612967">
            <a:off x="-374092" y="648694"/>
            <a:ext cx="4238436" cy="3647153"/>
          </a:xfrm>
          <a:custGeom>
            <a:avLst/>
            <a:gdLst>
              <a:gd name="connsiteX0" fmla="*/ 0 w 4238436"/>
              <a:gd name="connsiteY0" fmla="*/ 0 h 3647153"/>
              <a:gd name="connsiteX1" fmla="*/ 4238436 w 4238436"/>
              <a:gd name="connsiteY1" fmla="*/ 0 h 3647153"/>
              <a:gd name="connsiteX2" fmla="*/ 4238436 w 4238436"/>
              <a:gd name="connsiteY2" fmla="*/ 3647153 h 3647153"/>
              <a:gd name="connsiteX3" fmla="*/ 657286 w 4238436"/>
              <a:gd name="connsiteY3" fmla="*/ 3647153 h 3647153"/>
            </a:gdLst>
            <a:ahLst/>
            <a:cxnLst>
              <a:cxn ang="0">
                <a:pos x="connsiteX0" y="connsiteY0"/>
              </a:cxn>
              <a:cxn ang="0">
                <a:pos x="connsiteX1" y="connsiteY1"/>
              </a:cxn>
              <a:cxn ang="0">
                <a:pos x="connsiteX2" y="connsiteY2"/>
              </a:cxn>
              <a:cxn ang="0">
                <a:pos x="connsiteX3" y="connsiteY3"/>
              </a:cxn>
            </a:cxnLst>
            <a:rect l="l" t="t" r="r" b="b"/>
            <a:pathLst>
              <a:path w="4238436" h="3647153">
                <a:moveTo>
                  <a:pt x="0" y="0"/>
                </a:moveTo>
                <a:lnTo>
                  <a:pt x="4238436" y="0"/>
                </a:lnTo>
                <a:lnTo>
                  <a:pt x="4238436" y="3647153"/>
                </a:lnTo>
                <a:lnTo>
                  <a:pt x="657286" y="3647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latin typeface="Source Sans Pro" panose="020B0503030403020204" pitchFamily="34" charset="77"/>
            </a:endParaRPr>
          </a:p>
        </p:txBody>
      </p:sp>
      <p:sp>
        <p:nvSpPr>
          <p:cNvPr id="18" name="Forme libre 17">
            <a:extLst>
              <a:ext uri="{FF2B5EF4-FFF2-40B4-BE49-F238E27FC236}">
                <a16:creationId xmlns:a16="http://schemas.microsoft.com/office/drawing/2014/main" id="{6660B7AF-43D9-6047-8675-7D01F1E24B51}"/>
              </a:ext>
            </a:extLst>
          </p:cNvPr>
          <p:cNvSpPr/>
          <p:nvPr userDrawn="1"/>
        </p:nvSpPr>
        <p:spPr>
          <a:xfrm>
            <a:off x="1138996" y="4730933"/>
            <a:ext cx="4902487" cy="2158728"/>
          </a:xfrm>
          <a:custGeom>
            <a:avLst/>
            <a:gdLst>
              <a:gd name="connsiteX0" fmla="*/ 2451716 w 4902487"/>
              <a:gd name="connsiteY0" fmla="*/ 1 h 2158728"/>
              <a:gd name="connsiteX1" fmla="*/ 3687764 w 4902487"/>
              <a:gd name="connsiteY1" fmla="*/ 331574 h 2158728"/>
              <a:gd name="connsiteX2" fmla="*/ 4901200 w 4902487"/>
              <a:gd name="connsiteY2" fmla="*/ 2145757 h 2158728"/>
              <a:gd name="connsiteX3" fmla="*/ 4902487 w 4902487"/>
              <a:gd name="connsiteY3" fmla="*/ 2158728 h 2158728"/>
              <a:gd name="connsiteX4" fmla="*/ 0 w 4902487"/>
              <a:gd name="connsiteY4" fmla="*/ 2158728 h 2158728"/>
              <a:gd name="connsiteX5" fmla="*/ 1389 w 4902487"/>
              <a:gd name="connsiteY5" fmla="*/ 2144793 h 2158728"/>
              <a:gd name="connsiteX6" fmla="*/ 1215538 w 4902487"/>
              <a:gd name="connsiteY6" fmla="*/ 331087 h 2158728"/>
              <a:gd name="connsiteX7" fmla="*/ 2451716 w 4902487"/>
              <a:gd name="connsiteY7" fmla="*/ 1 h 2158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02487" h="2158728">
                <a:moveTo>
                  <a:pt x="2451716" y="1"/>
                </a:moveTo>
                <a:cubicBezTo>
                  <a:pt x="2878555" y="85"/>
                  <a:pt x="3305373" y="110612"/>
                  <a:pt x="3687764" y="331574"/>
                </a:cubicBezTo>
                <a:cubicBezTo>
                  <a:pt x="4356948" y="718258"/>
                  <a:pt x="4801053" y="1391707"/>
                  <a:pt x="4901200" y="2145757"/>
                </a:cubicBezTo>
                <a:lnTo>
                  <a:pt x="4902487" y="2158728"/>
                </a:lnTo>
                <a:lnTo>
                  <a:pt x="0" y="2158728"/>
                </a:lnTo>
                <a:lnTo>
                  <a:pt x="1389" y="2144793"/>
                </a:lnTo>
                <a:cubicBezTo>
                  <a:pt x="101832" y="1390782"/>
                  <a:pt x="546203" y="717507"/>
                  <a:pt x="1215538" y="331087"/>
                </a:cubicBezTo>
                <a:cubicBezTo>
                  <a:pt x="1598016" y="110276"/>
                  <a:pt x="2024877" y="-84"/>
                  <a:pt x="2451716" y="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16" name="Espace réservé pour une image  15">
            <a:extLst>
              <a:ext uri="{FF2B5EF4-FFF2-40B4-BE49-F238E27FC236}">
                <a16:creationId xmlns:a16="http://schemas.microsoft.com/office/drawing/2014/main" id="{4D5BE55F-78D2-EA4E-9B9C-DC857CCA3617}"/>
              </a:ext>
            </a:extLst>
          </p:cNvPr>
          <p:cNvSpPr>
            <a:spLocks noGrp="1"/>
          </p:cNvSpPr>
          <p:nvPr>
            <p:ph type="pic" sz="quarter" idx="14"/>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6036611 w 12192000"/>
              <a:gd name="connsiteY3" fmla="*/ 6858000 h 6858000"/>
              <a:gd name="connsiteX4" fmla="*/ 5986750 w 12192000"/>
              <a:gd name="connsiteY4" fmla="*/ 6598102 h 6858000"/>
              <a:gd name="connsiteX5" fmla="*/ 4826760 w 12192000"/>
              <a:gd name="connsiteY5" fmla="*/ 5062507 h 6858000"/>
              <a:gd name="connsiteX6" fmla="*/ 3590712 w 12192000"/>
              <a:gd name="connsiteY6" fmla="*/ 4730934 h 6858000"/>
              <a:gd name="connsiteX7" fmla="*/ 2354534 w 12192000"/>
              <a:gd name="connsiteY7" fmla="*/ 5062020 h 6858000"/>
              <a:gd name="connsiteX8" fmla="*/ 1193941 w 12192000"/>
              <a:gd name="connsiteY8" fmla="*/ 6597159 h 6858000"/>
              <a:gd name="connsiteX9" fmla="*/ 1143793 w 12192000"/>
              <a:gd name="connsiteY9" fmla="*/ 6858000 h 6858000"/>
              <a:gd name="connsiteX10" fmla="*/ 0 w 12192000"/>
              <a:gd name="connsiteY10" fmla="*/ 6858000 h 6858000"/>
              <a:gd name="connsiteX11" fmla="*/ 0 w 12192000"/>
              <a:gd name="connsiteY11" fmla="*/ 4010720 h 6858000"/>
              <a:gd name="connsiteX12" fmla="*/ 3507313 w 12192000"/>
              <a:gd name="connsiteY12" fmla="*/ 4642804 h 6858000"/>
              <a:gd name="connsiteX13" fmla="*/ 4154178 w 12192000"/>
              <a:gd name="connsiteY13" fmla="*/ 1053473 h 6858000"/>
              <a:gd name="connsiteX14" fmla="*/ 0 w 12192000"/>
              <a:gd name="connsiteY14" fmla="*/ 30481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858000">
                <a:moveTo>
                  <a:pt x="0" y="0"/>
                </a:moveTo>
                <a:lnTo>
                  <a:pt x="12192000" y="0"/>
                </a:lnTo>
                <a:lnTo>
                  <a:pt x="12192000" y="6858000"/>
                </a:lnTo>
                <a:lnTo>
                  <a:pt x="6036611" y="6858000"/>
                </a:lnTo>
                <a:lnTo>
                  <a:pt x="5986750" y="6598102"/>
                </a:lnTo>
                <a:cubicBezTo>
                  <a:pt x="5825506" y="5958759"/>
                  <a:pt x="5412296" y="5400856"/>
                  <a:pt x="4826760" y="5062507"/>
                </a:cubicBezTo>
                <a:cubicBezTo>
                  <a:pt x="4444369" y="4841545"/>
                  <a:pt x="4017551" y="4731018"/>
                  <a:pt x="3590712" y="4730934"/>
                </a:cubicBezTo>
                <a:cubicBezTo>
                  <a:pt x="3163873" y="4730849"/>
                  <a:pt x="2737012" y="4841209"/>
                  <a:pt x="2354534" y="5062020"/>
                </a:cubicBezTo>
                <a:cubicBezTo>
                  <a:pt x="1768866" y="5400138"/>
                  <a:pt x="1355436" y="5957879"/>
                  <a:pt x="1193941" y="6597159"/>
                </a:cubicBezTo>
                <a:lnTo>
                  <a:pt x="1143793" y="6858000"/>
                </a:lnTo>
                <a:lnTo>
                  <a:pt x="0" y="6858000"/>
                </a:lnTo>
                <a:lnTo>
                  <a:pt x="0" y="4010720"/>
                </a:lnTo>
                <a:lnTo>
                  <a:pt x="3507313" y="4642804"/>
                </a:lnTo>
                <a:lnTo>
                  <a:pt x="4154178" y="1053473"/>
                </a:lnTo>
                <a:lnTo>
                  <a:pt x="0" y="304812"/>
                </a:lnTo>
                <a:close/>
              </a:path>
            </a:pathLst>
          </a:custGeom>
          <a:solidFill>
            <a:schemeClr val="bg2">
              <a:lumMod val="85000"/>
            </a:schemeClr>
          </a:solidFill>
        </p:spPr>
        <p:txBody>
          <a:bodyPr wrap="square">
            <a:noAutofit/>
          </a:bodyPr>
          <a:lstStyle/>
          <a:p>
            <a:endParaRPr lang="en-GB"/>
          </a:p>
        </p:txBody>
      </p:sp>
      <p:sp>
        <p:nvSpPr>
          <p:cNvPr id="20" name="Espace réservé du texte 32">
            <a:extLst>
              <a:ext uri="{FF2B5EF4-FFF2-40B4-BE49-F238E27FC236}">
                <a16:creationId xmlns:a16="http://schemas.microsoft.com/office/drawing/2014/main" id="{3B99585E-0AF0-C14E-AAD3-DE4E037FD256}"/>
              </a:ext>
            </a:extLst>
          </p:cNvPr>
          <p:cNvSpPr>
            <a:spLocks noGrp="1"/>
          </p:cNvSpPr>
          <p:nvPr>
            <p:ph type="body" sz="quarter" idx="12" hasCustomPrompt="1"/>
          </p:nvPr>
        </p:nvSpPr>
        <p:spPr>
          <a:xfrm>
            <a:off x="540323" y="758504"/>
            <a:ext cx="3020295" cy="2952645"/>
          </a:xfrm>
          <a:prstGeom prst="rect">
            <a:avLst/>
          </a:prstGeom>
        </p:spPr>
        <p:txBody>
          <a:bodyPr>
            <a:noAutofit/>
          </a:bodyPr>
          <a:lstStyle>
            <a:lvl1pPr algn="l">
              <a:defRPr sz="18000" b="1" i="0">
                <a:solidFill>
                  <a:schemeClr val="accent2"/>
                </a:solidFill>
                <a:latin typeface="Paris2024 Semibold" panose="02010503030201020103" pitchFamily="2" charset="0"/>
              </a:defRPr>
            </a:lvl1pPr>
          </a:lstStyle>
          <a:p>
            <a:pPr lvl="0"/>
            <a:r>
              <a:rPr lang="fr-FR" dirty="0"/>
              <a:t>#</a:t>
            </a:r>
          </a:p>
        </p:txBody>
      </p:sp>
      <p:sp>
        <p:nvSpPr>
          <p:cNvPr id="10" name="Espace réservé du texte 32">
            <a:extLst>
              <a:ext uri="{FF2B5EF4-FFF2-40B4-BE49-F238E27FC236}">
                <a16:creationId xmlns:a16="http://schemas.microsoft.com/office/drawing/2014/main" id="{B7C447EE-6483-084B-9F7C-9078FEEA37EA}"/>
              </a:ext>
            </a:extLst>
          </p:cNvPr>
          <p:cNvSpPr>
            <a:spLocks noGrp="1"/>
          </p:cNvSpPr>
          <p:nvPr>
            <p:ph type="body" sz="quarter" idx="13" hasCustomPrompt="1"/>
          </p:nvPr>
        </p:nvSpPr>
        <p:spPr>
          <a:xfrm>
            <a:off x="5821729" y="1942431"/>
            <a:ext cx="4765965" cy="1486569"/>
          </a:xfrm>
          <a:prstGeom prst="rect">
            <a:avLst/>
          </a:prstGeom>
        </p:spPr>
        <p:txBody>
          <a:bodyPr tIns="0" bIns="0" anchor="b">
            <a:normAutofit/>
          </a:bodyPr>
          <a:lstStyle>
            <a:lvl1pPr algn="ctr">
              <a:defRPr sz="4000" b="1" i="0" cap="all" baseline="0">
                <a:solidFill>
                  <a:schemeClr val="accent2"/>
                </a:solidFill>
                <a:latin typeface="Paris2024" panose="02010503030201020103" pitchFamily="2" charset="0"/>
              </a:defRPr>
            </a:lvl1pPr>
          </a:lstStyle>
          <a:p>
            <a:pPr lvl="0"/>
            <a:r>
              <a:rPr lang="fr-FR" dirty="0"/>
              <a:t>CHAPITRE</a:t>
            </a:r>
          </a:p>
        </p:txBody>
      </p:sp>
      <p:sp>
        <p:nvSpPr>
          <p:cNvPr id="12" name="Titre 1">
            <a:extLst>
              <a:ext uri="{FF2B5EF4-FFF2-40B4-BE49-F238E27FC236}">
                <a16:creationId xmlns:a16="http://schemas.microsoft.com/office/drawing/2014/main" id="{E3B7B5B1-F127-594A-897F-1E02DC8CAFD0}"/>
              </a:ext>
            </a:extLst>
          </p:cNvPr>
          <p:cNvSpPr>
            <a:spLocks noGrp="1"/>
          </p:cNvSpPr>
          <p:nvPr>
            <p:ph type="title" hasCustomPrompt="1"/>
          </p:nvPr>
        </p:nvSpPr>
        <p:spPr>
          <a:xfrm>
            <a:off x="5821729" y="3429000"/>
            <a:ext cx="4754440" cy="1486570"/>
          </a:xfrm>
          <a:prstGeom prst="rect">
            <a:avLst/>
          </a:prstGeom>
        </p:spPr>
        <p:txBody>
          <a:bodyPr tIns="0" bIns="0" anchor="t">
            <a:noAutofit/>
          </a:bodyPr>
          <a:lstStyle>
            <a:lvl1pPr algn="ctr">
              <a:lnSpc>
                <a:spcPct val="100000"/>
              </a:lnSpc>
              <a:defRPr lang="fr-FR" sz="4000" b="0" i="0" kern="1200" cap="all" baseline="0" dirty="0">
                <a:solidFill>
                  <a:schemeClr val="accent2"/>
                </a:solidFill>
                <a:latin typeface="Paris2024" panose="02010503030201020103" pitchFamily="2" charset="0"/>
                <a:ea typeface="+mn-ea"/>
                <a:cs typeface="+mn-cs"/>
              </a:defRPr>
            </a:lvl1pPr>
          </a:lstStyle>
          <a:p>
            <a:r>
              <a:rPr lang="fr-FR" dirty="0"/>
              <a:t>Sous-titre</a:t>
            </a:r>
          </a:p>
        </p:txBody>
      </p:sp>
      <p:sp>
        <p:nvSpPr>
          <p:cNvPr id="11" name="Espace réservé du texte 8">
            <a:extLst>
              <a:ext uri="{FF2B5EF4-FFF2-40B4-BE49-F238E27FC236}">
                <a16:creationId xmlns:a16="http://schemas.microsoft.com/office/drawing/2014/main" id="{F6854084-14D4-484B-977B-C1F4D0AAB66C}"/>
              </a:ext>
            </a:extLst>
          </p:cNvPr>
          <p:cNvSpPr>
            <a:spLocks noGrp="1"/>
          </p:cNvSpPr>
          <p:nvPr>
            <p:ph type="body" sz="quarter" idx="15" hasCustomPrompt="1"/>
          </p:nvPr>
        </p:nvSpPr>
        <p:spPr>
          <a:xfrm rot="16200000">
            <a:off x="10653964" y="4690036"/>
            <a:ext cx="2799071" cy="276999"/>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15" name="Espace réservé du numéro de diapositive 2">
            <a:extLst>
              <a:ext uri="{FF2B5EF4-FFF2-40B4-BE49-F238E27FC236}">
                <a16:creationId xmlns:a16="http://schemas.microsoft.com/office/drawing/2014/main" id="{F9F1BA35-DF26-A546-8282-C9CBE12822B3}"/>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9" name="Espace réservé du pied de page 4">
            <a:extLst>
              <a:ext uri="{FF2B5EF4-FFF2-40B4-BE49-F238E27FC236}">
                <a16:creationId xmlns:a16="http://schemas.microsoft.com/office/drawing/2014/main" id="{D5FE49BE-F565-F14A-9338-126E09248A5A}"/>
              </a:ext>
            </a:extLst>
          </p:cNvPr>
          <p:cNvSpPr>
            <a:spLocks noGrp="1"/>
          </p:cNvSpPr>
          <p:nvPr>
            <p:ph type="ftr" sz="quarter" idx="16"/>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21" name="ZoneTexte 20">
            <a:extLst>
              <a:ext uri="{FF2B5EF4-FFF2-40B4-BE49-F238E27FC236}">
                <a16:creationId xmlns:a16="http://schemas.microsoft.com/office/drawing/2014/main" id="{BBEA5F88-2A08-7F46-8E57-EE25A23D65F0}"/>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22" name="Espace réservé de la date 3">
            <a:extLst>
              <a:ext uri="{FF2B5EF4-FFF2-40B4-BE49-F238E27FC236}">
                <a16:creationId xmlns:a16="http://schemas.microsoft.com/office/drawing/2014/main" id="{6FEB77C9-EE29-4A4B-AAC6-7AC31F8EC5CE}"/>
              </a:ext>
            </a:extLst>
          </p:cNvPr>
          <p:cNvSpPr>
            <a:spLocks noGrp="1"/>
          </p:cNvSpPr>
          <p:nvPr>
            <p:ph type="dt" sz="half" idx="17"/>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1205407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ous-partie 1">
    <p:bg>
      <p:bgPr>
        <a:solidFill>
          <a:schemeClr val="accent6"/>
        </a:solidFill>
        <a:effectLst/>
      </p:bgPr>
    </p:bg>
    <p:spTree>
      <p:nvGrpSpPr>
        <p:cNvPr id="1" name=""/>
        <p:cNvGrpSpPr/>
        <p:nvPr/>
      </p:nvGrpSpPr>
      <p:grpSpPr>
        <a:xfrm>
          <a:off x="0" y="0"/>
          <a:ext cx="0" cy="0"/>
          <a:chOff x="0" y="0"/>
          <a:chExt cx="0" cy="0"/>
        </a:xfrm>
      </p:grpSpPr>
      <p:sp>
        <p:nvSpPr>
          <p:cNvPr id="33" name="Forme libre 32">
            <a:extLst>
              <a:ext uri="{FF2B5EF4-FFF2-40B4-BE49-F238E27FC236}">
                <a16:creationId xmlns:a16="http://schemas.microsoft.com/office/drawing/2014/main" id="{C6313DA1-E492-0549-847B-E1527197F912}"/>
              </a:ext>
            </a:extLst>
          </p:cNvPr>
          <p:cNvSpPr/>
          <p:nvPr userDrawn="1"/>
        </p:nvSpPr>
        <p:spPr>
          <a:xfrm rot="875833">
            <a:off x="5714446" y="1738921"/>
            <a:ext cx="6984800" cy="5488018"/>
          </a:xfrm>
          <a:custGeom>
            <a:avLst/>
            <a:gdLst>
              <a:gd name="connsiteX0" fmla="*/ 4071584 w 6973200"/>
              <a:gd name="connsiteY0" fmla="*/ 183291 h 5478904"/>
              <a:gd name="connsiteX1" fmla="*/ 5655556 w 6973200"/>
              <a:gd name="connsiteY1" fmla="*/ 2903 h 5478904"/>
              <a:gd name="connsiteX2" fmla="*/ 5859086 w 6973200"/>
              <a:gd name="connsiteY2" fmla="*/ 14479 h 5478904"/>
              <a:gd name="connsiteX3" fmla="*/ 6973200 w 6973200"/>
              <a:gd name="connsiteY3" fmla="*/ 4292479 h 5478904"/>
              <a:gd name="connsiteX4" fmla="*/ 2420532 w 6973200"/>
              <a:gd name="connsiteY4" fmla="*/ 5478124 h 5478904"/>
              <a:gd name="connsiteX5" fmla="*/ 0 w 6973200"/>
              <a:gd name="connsiteY5" fmla="*/ 5478904 h 5478904"/>
              <a:gd name="connsiteX6" fmla="*/ 2738682 w 6973200"/>
              <a:gd name="connsiteY6" fmla="*/ 733732 h 5478904"/>
              <a:gd name="connsiteX7" fmla="*/ 4071584 w 6973200"/>
              <a:gd name="connsiteY7" fmla="*/ 183291 h 547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73200" h="5478904">
                <a:moveTo>
                  <a:pt x="4071584" y="183291"/>
                </a:moveTo>
                <a:cubicBezTo>
                  <a:pt x="4589860" y="45717"/>
                  <a:pt x="5123688" y="-14411"/>
                  <a:pt x="5655556" y="2903"/>
                </a:cubicBezTo>
                <a:lnTo>
                  <a:pt x="5859086" y="14479"/>
                </a:lnTo>
                <a:lnTo>
                  <a:pt x="6973200" y="4292479"/>
                </a:lnTo>
                <a:lnTo>
                  <a:pt x="2420532" y="5478124"/>
                </a:lnTo>
                <a:lnTo>
                  <a:pt x="0" y="5478904"/>
                </a:lnTo>
                <a:cubicBezTo>
                  <a:pt x="-631" y="3521433"/>
                  <a:pt x="1043440" y="1712427"/>
                  <a:pt x="2738682" y="733732"/>
                </a:cubicBezTo>
                <a:cubicBezTo>
                  <a:pt x="3162493" y="489058"/>
                  <a:pt x="3610893" y="305579"/>
                  <a:pt x="4071584" y="18329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a:endParaRPr lang="en-GB" b="1" dirty="0">
              <a:solidFill>
                <a:schemeClr val="tx1"/>
              </a:solidFill>
              <a:latin typeface="Source Sans Pro" panose="020B0503030403020204" pitchFamily="34" charset="77"/>
            </a:endParaRPr>
          </a:p>
        </p:txBody>
      </p:sp>
      <p:sp>
        <p:nvSpPr>
          <p:cNvPr id="29" name="Titre 1">
            <a:extLst>
              <a:ext uri="{FF2B5EF4-FFF2-40B4-BE49-F238E27FC236}">
                <a16:creationId xmlns:a16="http://schemas.microsoft.com/office/drawing/2014/main" id="{CF31AE8F-5E4D-3140-8798-5193C7B24DDC}"/>
              </a:ext>
            </a:extLst>
          </p:cNvPr>
          <p:cNvSpPr>
            <a:spLocks noGrp="1"/>
          </p:cNvSpPr>
          <p:nvPr>
            <p:ph type="title" hasCustomPrompt="1"/>
          </p:nvPr>
        </p:nvSpPr>
        <p:spPr>
          <a:xfrm>
            <a:off x="7015141" y="4722034"/>
            <a:ext cx="4636530" cy="1456223"/>
          </a:xfrm>
        </p:spPr>
        <p:txBody>
          <a:bodyPr>
            <a:normAutofit/>
          </a:bodyPr>
          <a:lstStyle>
            <a:lvl1pPr marL="0" algn="ctr" defTabSz="914400" rtl="0" eaLnBrk="1" latinLnBrk="0" hangingPunct="1">
              <a:lnSpc>
                <a:spcPct val="80000"/>
              </a:lnSpc>
              <a:spcBef>
                <a:spcPct val="0"/>
              </a:spcBef>
              <a:buNone/>
              <a:defRPr lang="en-GB" sz="3200" b="1" i="0" kern="1200" cap="none" baseline="0" dirty="0">
                <a:solidFill>
                  <a:schemeClr val="bg1"/>
                </a:solidFill>
                <a:latin typeface="Paris2024 Semibold" panose="02010503030201020103" pitchFamily="2" charset="0"/>
                <a:ea typeface="+mj-ea"/>
                <a:cs typeface="+mj-cs"/>
              </a:defRPr>
            </a:lvl1pPr>
          </a:lstStyle>
          <a:p>
            <a:r>
              <a:rPr lang="fr-FR" dirty="0"/>
              <a:t>Titre de la sous-partie</a:t>
            </a:r>
            <a:endParaRPr lang="en-GB" dirty="0"/>
          </a:p>
        </p:txBody>
      </p:sp>
      <p:sp>
        <p:nvSpPr>
          <p:cNvPr id="30" name="Espace réservé du texte 10">
            <a:extLst>
              <a:ext uri="{FF2B5EF4-FFF2-40B4-BE49-F238E27FC236}">
                <a16:creationId xmlns:a16="http://schemas.microsoft.com/office/drawing/2014/main" id="{B082A11C-DCAD-D04A-A495-CEDEE91516E4}"/>
              </a:ext>
            </a:extLst>
          </p:cNvPr>
          <p:cNvSpPr>
            <a:spLocks noGrp="1"/>
          </p:cNvSpPr>
          <p:nvPr>
            <p:ph type="body" sz="quarter" idx="13" hasCustomPrompt="1"/>
          </p:nvPr>
        </p:nvSpPr>
        <p:spPr>
          <a:xfrm>
            <a:off x="7015141" y="3265813"/>
            <a:ext cx="4636530" cy="1456222"/>
          </a:xfrm>
        </p:spPr>
        <p:txBody>
          <a:bodyPr>
            <a:normAutofit/>
          </a:bodyPr>
          <a:lstStyle>
            <a:lvl1pPr algn="ctr">
              <a:defRPr lang="fr-FR" sz="8800" b="1" i="0" kern="1200" cap="all" baseline="0" dirty="0">
                <a:solidFill>
                  <a:schemeClr val="bg1"/>
                </a:solidFill>
                <a:latin typeface="Paris2024" panose="02010503030201020103" pitchFamily="2" charset="0"/>
                <a:ea typeface="+mj-ea"/>
                <a:cs typeface="+mj-cs"/>
              </a:defRPr>
            </a:lvl1pPr>
          </a:lstStyle>
          <a:p>
            <a:pPr lvl="0"/>
            <a:r>
              <a:rPr lang="fr-FR" dirty="0"/>
              <a:t>#</a:t>
            </a:r>
          </a:p>
        </p:txBody>
      </p:sp>
      <p:sp>
        <p:nvSpPr>
          <p:cNvPr id="31" name="Espace réservé du texte 8">
            <a:extLst>
              <a:ext uri="{FF2B5EF4-FFF2-40B4-BE49-F238E27FC236}">
                <a16:creationId xmlns:a16="http://schemas.microsoft.com/office/drawing/2014/main" id="{025FCD81-047C-2546-ADE3-8E2A0B756BD2}"/>
              </a:ext>
            </a:extLst>
          </p:cNvPr>
          <p:cNvSpPr>
            <a:spLocks noGrp="1"/>
          </p:cNvSpPr>
          <p:nvPr>
            <p:ph type="body" sz="quarter" idx="32" hasCustomPrompt="1"/>
          </p:nvPr>
        </p:nvSpPr>
        <p:spPr>
          <a:xfrm>
            <a:off x="9812155" y="677058"/>
            <a:ext cx="1839516" cy="776477"/>
          </a:xfrm>
          <a:noFill/>
        </p:spPr>
        <p:txBody>
          <a:bodyPr lIns="108000" tIns="72000" rIns="108000" anchor="ctr">
            <a:noAutofit/>
          </a:bodyPr>
          <a:lstStyle>
            <a:lvl1pPr algn="r">
              <a:lnSpc>
                <a:spcPct val="80000"/>
              </a:lnSpc>
              <a:spcAft>
                <a:spcPts val="0"/>
              </a:spcAft>
              <a:defRPr lang="fr-FR" sz="1400" b="0" i="0" kern="1200" cap="all" baseline="0" dirty="0" smtClean="0">
                <a:solidFill>
                  <a:schemeClr val="accent2"/>
                </a:solidFill>
                <a:latin typeface="Paris2024" panose="02010503030201020103" pitchFamily="2" charset="0"/>
                <a:ea typeface="+mn-ea"/>
                <a:cs typeface="+mn-cs"/>
              </a:defRPr>
            </a:lvl1pPr>
            <a:lvl2pPr>
              <a:defRPr lang="fr-FR" sz="2600" b="1" i="0" kern="1200" cap="all" baseline="0" dirty="0" smtClean="0">
                <a:solidFill>
                  <a:schemeClr val="bg1"/>
                </a:solidFill>
                <a:latin typeface="Paris2024" panose="02010503030201020103" pitchFamily="2" charset="0"/>
                <a:ea typeface="+mn-ea"/>
                <a:cs typeface="+mn-cs"/>
              </a:defRPr>
            </a:lvl2pPr>
            <a:lvl3pPr>
              <a:defRPr lang="fr-FR" sz="2600" b="1" i="0" kern="1200" cap="all" baseline="0" dirty="0" smtClean="0">
                <a:solidFill>
                  <a:schemeClr val="bg1"/>
                </a:solidFill>
                <a:latin typeface="Paris2024" panose="02010503030201020103" pitchFamily="2" charset="0"/>
                <a:ea typeface="+mn-ea"/>
                <a:cs typeface="+mn-cs"/>
              </a:defRPr>
            </a:lvl3pPr>
            <a:lvl4pPr>
              <a:defRPr lang="fr-FR" sz="2600" b="1" i="0" kern="1200" cap="all" baseline="0" dirty="0" smtClean="0">
                <a:solidFill>
                  <a:schemeClr val="bg1"/>
                </a:solidFill>
                <a:latin typeface="Paris2024" panose="02010503030201020103" pitchFamily="2" charset="0"/>
                <a:ea typeface="+mn-ea"/>
                <a:cs typeface="+mn-cs"/>
              </a:defRPr>
            </a:lvl4pPr>
            <a:lvl5pPr>
              <a:defRPr lang="fr-FR" sz="2600" b="1" i="0" kern="1200" cap="all" baseline="0" dirty="0">
                <a:solidFill>
                  <a:schemeClr val="bg1"/>
                </a:solidFill>
                <a:latin typeface="Paris2024" panose="02010503030201020103" pitchFamily="2" charset="0"/>
                <a:ea typeface="+mn-ea"/>
                <a:cs typeface="+mn-cs"/>
              </a:defRPr>
            </a:lvl5pPr>
          </a:lstStyle>
          <a:p>
            <a:pPr lvl="0"/>
            <a:r>
              <a:rPr lang="fr-FR" dirty="0"/>
              <a:t>Chapitre #</a:t>
            </a:r>
          </a:p>
        </p:txBody>
      </p:sp>
      <p:sp>
        <p:nvSpPr>
          <p:cNvPr id="32" name="Espace réservé pour une image  31">
            <a:extLst>
              <a:ext uri="{FF2B5EF4-FFF2-40B4-BE49-F238E27FC236}">
                <a16:creationId xmlns:a16="http://schemas.microsoft.com/office/drawing/2014/main" id="{95331B4F-C19E-2F45-B9FB-82379BD375BB}"/>
              </a:ext>
            </a:extLst>
          </p:cNvPr>
          <p:cNvSpPr>
            <a:spLocks noGrp="1"/>
          </p:cNvSpPr>
          <p:nvPr>
            <p:ph type="pic" sz="quarter" idx="12"/>
          </p:nvPr>
        </p:nvSpPr>
        <p:spPr>
          <a:xfrm rot="21006155">
            <a:off x="-114350" y="-745346"/>
            <a:ext cx="9259643" cy="6173749"/>
          </a:xfrm>
          <a:custGeom>
            <a:avLst/>
            <a:gdLst>
              <a:gd name="connsiteX0" fmla="*/ 9259643 w 9259643"/>
              <a:gd name="connsiteY0" fmla="*/ 1513611 h 6173749"/>
              <a:gd name="connsiteX1" fmla="*/ 8429577 w 9259643"/>
              <a:gd name="connsiteY1" fmla="*/ 3037390 h 6173749"/>
              <a:gd name="connsiteX2" fmla="*/ 8889037 w 9259643"/>
              <a:gd name="connsiteY2" fmla="*/ 3880834 h 6173749"/>
              <a:gd name="connsiteX3" fmla="*/ 8675594 w 9259643"/>
              <a:gd name="connsiteY3" fmla="*/ 3908591 h 6173749"/>
              <a:gd name="connsiteX4" fmla="*/ 5124018 w 9259643"/>
              <a:gd name="connsiteY4" fmla="*/ 6104927 h 6173749"/>
              <a:gd name="connsiteX5" fmla="*/ 5077651 w 9259643"/>
              <a:gd name="connsiteY5" fmla="*/ 6173749 h 6173749"/>
              <a:gd name="connsiteX6" fmla="*/ 0 w 9259643"/>
              <a:gd name="connsiteY6" fmla="*/ 6173749 h 6173749"/>
              <a:gd name="connsiteX7" fmla="*/ 0 w 9259643"/>
              <a:gd name="connsiteY7" fmla="*/ 3351264 h 6173749"/>
              <a:gd name="connsiteX8" fmla="*/ 584734 w 9259643"/>
              <a:gd name="connsiteY8" fmla="*/ 0 h 617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59643" h="6173749">
                <a:moveTo>
                  <a:pt x="9259643" y="1513611"/>
                </a:moveTo>
                <a:lnTo>
                  <a:pt x="8429577" y="3037390"/>
                </a:lnTo>
                <a:lnTo>
                  <a:pt x="8889037" y="3880834"/>
                </a:lnTo>
                <a:lnTo>
                  <a:pt x="8675594" y="3908591"/>
                </a:lnTo>
                <a:cubicBezTo>
                  <a:pt x="7239417" y="4144211"/>
                  <a:pt x="5965444" y="4940634"/>
                  <a:pt x="5124018" y="6104927"/>
                </a:cubicBezTo>
                <a:lnTo>
                  <a:pt x="5077651" y="6173749"/>
                </a:lnTo>
                <a:lnTo>
                  <a:pt x="0" y="6173749"/>
                </a:lnTo>
                <a:lnTo>
                  <a:pt x="0" y="3351264"/>
                </a:lnTo>
                <a:lnTo>
                  <a:pt x="584734" y="0"/>
                </a:lnTo>
                <a:close/>
              </a:path>
            </a:pathLst>
          </a:custGeom>
          <a:solidFill>
            <a:schemeClr val="bg2">
              <a:lumMod val="85000"/>
            </a:schemeClr>
          </a:solidFill>
        </p:spPr>
        <p:txBody>
          <a:bodyPr wrap="square" anchor="ctr">
            <a:noAutofit/>
          </a:bodyPr>
          <a:lstStyle>
            <a:lvl1pPr algn="ctr">
              <a:defRPr/>
            </a:lvl1pPr>
          </a:lstStyle>
          <a:p>
            <a:endParaRPr lang="en-GB"/>
          </a:p>
        </p:txBody>
      </p:sp>
      <p:sp>
        <p:nvSpPr>
          <p:cNvPr id="34" name="Espace réservé du texte 8">
            <a:extLst>
              <a:ext uri="{FF2B5EF4-FFF2-40B4-BE49-F238E27FC236}">
                <a16:creationId xmlns:a16="http://schemas.microsoft.com/office/drawing/2014/main" id="{1EC8BC24-8255-1640-826C-EB480C3ED1D8}"/>
              </a:ext>
            </a:extLst>
          </p:cNvPr>
          <p:cNvSpPr>
            <a:spLocks noGrp="1"/>
          </p:cNvSpPr>
          <p:nvPr>
            <p:ph type="body" sz="quarter" idx="15" hasCustomPrompt="1"/>
          </p:nvPr>
        </p:nvSpPr>
        <p:spPr>
          <a:xfrm rot="20973658">
            <a:off x="549090" y="5647604"/>
            <a:ext cx="2799071" cy="276999"/>
          </a:xfrm>
          <a:prstGeom prst="rect">
            <a:avLst/>
          </a:prstGeom>
        </p:spPr>
        <p:txBody>
          <a:bodyPr anchor="ctr"/>
          <a:lstStyle>
            <a:lvl1pPr algn="l">
              <a:defRPr lang="fr-FR" sz="800" b="0" i="0" kern="1200" dirty="0">
                <a:solidFill>
                  <a:schemeClr val="bg1">
                    <a:lumMod val="95000"/>
                  </a:schemeClr>
                </a:solidFill>
                <a:effectLst/>
                <a:latin typeface="Source Sans Pro Light" panose="020B0403030403020204" pitchFamily="34" charset="77"/>
                <a:ea typeface="+mn-ea"/>
                <a:cs typeface="+mn-cs"/>
              </a:defRPr>
            </a:lvl1pPr>
          </a:lstStyle>
          <a:p>
            <a:pPr lvl="0"/>
            <a:r>
              <a:rPr lang="fr-FR" dirty="0"/>
              <a:t>© Crédits photos</a:t>
            </a:r>
          </a:p>
        </p:txBody>
      </p:sp>
      <p:sp>
        <p:nvSpPr>
          <p:cNvPr id="11" name="Espace réservé du numéro de diapositive 2">
            <a:extLst>
              <a:ext uri="{FF2B5EF4-FFF2-40B4-BE49-F238E27FC236}">
                <a16:creationId xmlns:a16="http://schemas.microsoft.com/office/drawing/2014/main" id="{6125A215-B36B-C942-A428-26CD1A005E35}"/>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bg1"/>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
        <p:nvSpPr>
          <p:cNvPr id="12" name="Espace réservé du pied de page 4">
            <a:extLst>
              <a:ext uri="{FF2B5EF4-FFF2-40B4-BE49-F238E27FC236}">
                <a16:creationId xmlns:a16="http://schemas.microsoft.com/office/drawing/2014/main" id="{FFA3BF37-A82F-BA4A-8DF1-900B7130610A}"/>
              </a:ext>
            </a:extLst>
          </p:cNvPr>
          <p:cNvSpPr>
            <a:spLocks noGrp="1"/>
          </p:cNvSpPr>
          <p:nvPr>
            <p:ph type="ftr" sz="quarter" idx="14"/>
          </p:nvPr>
        </p:nvSpPr>
        <p:spPr>
          <a:xfrm>
            <a:off x="1875740" y="6405274"/>
            <a:ext cx="2901220" cy="365125"/>
          </a:xfrm>
        </p:spPr>
        <p:txBody>
          <a:bodyPr anchor="ctr">
            <a:noAutofit/>
          </a:bodyPr>
          <a:lstStyle>
            <a:lvl1pPr algn="l">
              <a:defRPr sz="900" b="0" i="0">
                <a:solidFill>
                  <a:schemeClr val="bg1"/>
                </a:solidFill>
                <a:latin typeface="Source Sans Pro Light" panose="020B0403030403020204" pitchFamily="34" charset="0"/>
              </a:defRPr>
            </a:lvl1pPr>
          </a:lstStyle>
          <a:p>
            <a:r>
              <a:rPr lang="fr-FR"/>
              <a:t>Titre de la présentation</a:t>
            </a:r>
            <a:endParaRPr lang="fr-FR" dirty="0"/>
          </a:p>
        </p:txBody>
      </p:sp>
      <p:sp>
        <p:nvSpPr>
          <p:cNvPr id="13" name="ZoneTexte 12">
            <a:extLst>
              <a:ext uri="{FF2B5EF4-FFF2-40B4-BE49-F238E27FC236}">
                <a16:creationId xmlns:a16="http://schemas.microsoft.com/office/drawing/2014/main" id="{2D182825-4D57-044D-92E6-5E64482C2C3E}"/>
              </a:ext>
            </a:extLst>
          </p:cNvPr>
          <p:cNvSpPr txBox="1"/>
          <p:nvPr userDrawn="1"/>
        </p:nvSpPr>
        <p:spPr>
          <a:xfrm>
            <a:off x="409211" y="6405274"/>
            <a:ext cx="701653" cy="365125"/>
          </a:xfrm>
          <a:prstGeom prst="rect">
            <a:avLst/>
          </a:prstGeom>
          <a:noFill/>
        </p:spPr>
        <p:txBody>
          <a:bodyPr wrap="square" lIns="0" tIns="0" rIns="0" bIns="0" rtlCol="0" anchor="ctr" anchorCtr="0">
            <a:noAutofit/>
          </a:bodyPr>
          <a:lstStyle/>
          <a:p>
            <a:r>
              <a:rPr lang="fr-FR" sz="800" b="1" i="0" cap="all" spc="60" baseline="0" dirty="0">
                <a:solidFill>
                  <a:schemeClr val="bg1"/>
                </a:solidFill>
                <a:latin typeface="Paris2024 Semibold" panose="02010503030201020103" pitchFamily="2" charset="0"/>
              </a:rPr>
              <a:t>IMPACT 2024</a:t>
            </a:r>
          </a:p>
        </p:txBody>
      </p:sp>
      <p:sp>
        <p:nvSpPr>
          <p:cNvPr id="14" name="Espace réservé de la date 3">
            <a:extLst>
              <a:ext uri="{FF2B5EF4-FFF2-40B4-BE49-F238E27FC236}">
                <a16:creationId xmlns:a16="http://schemas.microsoft.com/office/drawing/2014/main" id="{1EC6D401-E13B-A241-A899-C06B0E71EBCD}"/>
              </a:ext>
            </a:extLst>
          </p:cNvPr>
          <p:cNvSpPr>
            <a:spLocks noGrp="1"/>
          </p:cNvSpPr>
          <p:nvPr>
            <p:ph type="dt" sz="half" idx="33"/>
          </p:nvPr>
        </p:nvSpPr>
        <p:spPr>
          <a:xfrm>
            <a:off x="1168614" y="6405274"/>
            <a:ext cx="701653" cy="365125"/>
          </a:xfrm>
          <a:prstGeom prst="rect">
            <a:avLst/>
          </a:prstGeom>
        </p:spPr>
        <p:txBody>
          <a:bodyPr anchor="ctr">
            <a:noAutofit/>
          </a:bodyPr>
          <a:lstStyle>
            <a:lvl1pPr>
              <a:defRPr sz="900" b="0" i="0">
                <a:solidFill>
                  <a:schemeClr val="bg1"/>
                </a:solidFill>
                <a:latin typeface="Source Sans Pro Light" panose="020B0403030403020204" pitchFamily="34" charset="0"/>
              </a:defRPr>
            </a:lvl1pPr>
          </a:lstStyle>
          <a:p>
            <a:fld id="{134E6A1A-02AD-4C48-94B7-27C5A7166DAE}" type="datetime1">
              <a:rPr lang="fr-FR" smtClean="0"/>
              <a:pPr/>
              <a:t>21/02/2023</a:t>
            </a:fld>
            <a:endParaRPr lang="fr-FR" dirty="0"/>
          </a:p>
        </p:txBody>
      </p:sp>
    </p:spTree>
    <p:extLst>
      <p:ext uri="{BB962C8B-B14F-4D97-AF65-F5344CB8AC3E}">
        <p14:creationId xmlns:p14="http://schemas.microsoft.com/office/powerpoint/2010/main" val="3982402257"/>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73FA341-6107-2944-B550-E2BD3A4F9D44}"/>
              </a:ext>
            </a:extLst>
          </p:cNvPr>
          <p:cNvSpPr>
            <a:spLocks noGrp="1"/>
          </p:cNvSpPr>
          <p:nvPr>
            <p:ph type="title"/>
          </p:nvPr>
        </p:nvSpPr>
        <p:spPr>
          <a:xfrm>
            <a:off x="540325" y="540328"/>
            <a:ext cx="11111347" cy="477465"/>
          </a:xfrm>
          <a:prstGeom prst="rect">
            <a:avLst/>
          </a:prstGeom>
        </p:spPr>
        <p:txBody>
          <a:bodyPr vert="horz" lIns="0" tIns="45720" rIns="0" bIns="45720" rtlCol="0" anchor="t">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4921A49E-F704-B943-A1B1-C7D277055C65}"/>
              </a:ext>
            </a:extLst>
          </p:cNvPr>
          <p:cNvSpPr>
            <a:spLocks noGrp="1"/>
          </p:cNvSpPr>
          <p:nvPr>
            <p:ph type="body" idx="1"/>
          </p:nvPr>
        </p:nvSpPr>
        <p:spPr>
          <a:xfrm>
            <a:off x="540324" y="1949466"/>
            <a:ext cx="11111347" cy="4049552"/>
          </a:xfrm>
          <a:prstGeom prst="rect">
            <a:avLst/>
          </a:prstGeom>
        </p:spPr>
        <p:txBody>
          <a:bodyPr vert="horz" lIns="0" tIns="45720" rIns="0" bIns="45720" rtlCol="0">
            <a:normAutofit/>
          </a:bodyPr>
          <a:lstStyle/>
          <a:p>
            <a:pPr lvl="0"/>
            <a:r>
              <a:rPr lang="fr-FR" dirty="0"/>
              <a:t>Cliquez pour modifier les styles du texte du masque</a:t>
            </a:r>
          </a:p>
        </p:txBody>
      </p:sp>
      <p:sp>
        <p:nvSpPr>
          <p:cNvPr id="5" name="Espace réservé du pied de page 4">
            <a:extLst>
              <a:ext uri="{FF2B5EF4-FFF2-40B4-BE49-F238E27FC236}">
                <a16:creationId xmlns:a16="http://schemas.microsoft.com/office/drawing/2014/main" id="{386F6D75-9672-5F4A-B285-AA0A216C8F0A}"/>
              </a:ext>
            </a:extLst>
          </p:cNvPr>
          <p:cNvSpPr>
            <a:spLocks noGrp="1"/>
          </p:cNvSpPr>
          <p:nvPr>
            <p:ph type="ftr" sz="quarter" idx="3"/>
          </p:nvPr>
        </p:nvSpPr>
        <p:spPr>
          <a:xfrm>
            <a:off x="963561" y="6317671"/>
            <a:ext cx="2624766" cy="540327"/>
          </a:xfrm>
          <a:prstGeom prst="rect">
            <a:avLst/>
          </a:prstGeom>
        </p:spPr>
        <p:txBody>
          <a:bodyPr vert="horz" lIns="0" tIns="45720" rIns="0" bIns="45720" rtlCol="0" anchor="ctr"/>
          <a:lstStyle>
            <a:lvl1pPr marL="0" indent="0" algn="l">
              <a:buFont typeface="Arial" panose="020B0604020202020204" pitchFamily="34" charset="0"/>
              <a:buNone/>
              <a:defRPr lang="fr-FR" sz="800" b="0" i="0" kern="1200" cap="all" spc="0" baseline="0">
                <a:solidFill>
                  <a:schemeClr val="accent2"/>
                </a:solidFill>
                <a:latin typeface="Source Sans Pro" panose="020B0503030403020204" pitchFamily="34" charset="77"/>
                <a:ea typeface="+mn-ea"/>
                <a:cs typeface="Arial"/>
              </a:defRPr>
            </a:lvl1pPr>
          </a:lstStyle>
          <a:p>
            <a:r>
              <a:rPr lang="fr-FR"/>
              <a:t>TITRE DE LA PRÉSENTATION | DATE</a:t>
            </a:r>
            <a:endParaRPr lang="fr-FR" dirty="0"/>
          </a:p>
        </p:txBody>
      </p:sp>
      <p:sp>
        <p:nvSpPr>
          <p:cNvPr id="19" name="Espace réservé du numéro de diapositive 2">
            <a:extLst>
              <a:ext uri="{FF2B5EF4-FFF2-40B4-BE49-F238E27FC236}">
                <a16:creationId xmlns:a16="http://schemas.microsoft.com/office/drawing/2014/main" id="{0DA611D1-AB35-C544-B673-577C52B37076}"/>
              </a:ext>
            </a:extLst>
          </p:cNvPr>
          <p:cNvSpPr>
            <a:spLocks noGrp="1"/>
          </p:cNvSpPr>
          <p:nvPr>
            <p:ph type="sldNum" sz="quarter" idx="4"/>
          </p:nvPr>
        </p:nvSpPr>
        <p:spPr>
          <a:xfrm>
            <a:off x="11651671" y="6317673"/>
            <a:ext cx="540328" cy="540327"/>
          </a:xfrm>
          <a:prstGeom prst="round2SameRect">
            <a:avLst>
              <a:gd name="adj1" fmla="val 0"/>
              <a:gd name="adj2" fmla="val 0"/>
            </a:avLst>
          </a:prstGeom>
          <a:ln w="9525">
            <a:noFill/>
          </a:ln>
        </p:spPr>
        <p:txBody>
          <a:bodyPr vert="horz" lIns="0" tIns="0" rIns="0" bIns="72000" rtlCol="0" anchor="ctr" anchorCtr="0"/>
          <a:lstStyle>
            <a:lvl1pPr algn="ctr">
              <a:defRPr lang="fr-FR" sz="800" b="0" i="0" kern="1200" cap="all" spc="0" baseline="0" smtClean="0">
                <a:solidFill>
                  <a:schemeClr val="accent2"/>
                </a:solidFill>
                <a:latin typeface="Source Sans Pro" panose="020B0503030403020204" pitchFamily="34" charset="77"/>
                <a:ea typeface="+mn-ea"/>
                <a:cs typeface="Arial"/>
              </a:defRPr>
            </a:lvl1pPr>
          </a:lstStyle>
          <a:p>
            <a:fld id="{B2815BCE-692A-084A-934E-C84199EC0CFE}" type="slidenum">
              <a:rPr lang="fr-FR" smtClean="0"/>
              <a:pPr/>
              <a:t>‹N°›</a:t>
            </a:fld>
            <a:endParaRPr lang="fr-FR" dirty="0"/>
          </a:p>
        </p:txBody>
      </p:sp>
    </p:spTree>
    <p:extLst>
      <p:ext uri="{BB962C8B-B14F-4D97-AF65-F5344CB8AC3E}">
        <p14:creationId xmlns:p14="http://schemas.microsoft.com/office/powerpoint/2010/main" val="418148157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 id="2147483688" r:id="rId27"/>
    <p:sldLayoutId id="2147483689" r:id="rId28"/>
    <p:sldLayoutId id="2147483690" r:id="rId29"/>
    <p:sldLayoutId id="2147483691" r:id="rId30"/>
    <p:sldLayoutId id="2147483692" r:id="rId31"/>
    <p:sldLayoutId id="2147483693" r:id="rId32"/>
    <p:sldLayoutId id="2147483694" r:id="rId33"/>
    <p:sldLayoutId id="2147483695" r:id="rId34"/>
    <p:sldLayoutId id="2147483696" r:id="rId35"/>
    <p:sldLayoutId id="2147483697" r:id="rId36"/>
    <p:sldLayoutId id="2147483698" r:id="rId37"/>
    <p:sldLayoutId id="2147483699" r:id="rId38"/>
    <p:sldLayoutId id="2147483700" r:id="rId39"/>
    <p:sldLayoutId id="2147483701" r:id="rId40"/>
    <p:sldLayoutId id="2147483702" r:id="rId41"/>
    <p:sldLayoutId id="2147483703" r:id="rId42"/>
    <p:sldLayoutId id="2147483704" r:id="rId43"/>
    <p:sldLayoutId id="2147483705" r:id="rId44"/>
    <p:sldLayoutId id="2147483706" r:id="rId45"/>
    <p:sldLayoutId id="2147483707" r:id="rId46"/>
    <p:sldLayoutId id="2147483708" r:id="rId47"/>
    <p:sldLayoutId id="2147483709" r:id="rId48"/>
    <p:sldLayoutId id="2147483710" r:id="rId49"/>
    <p:sldLayoutId id="2147483711" r:id="rId50"/>
    <p:sldLayoutId id="2147483712" r:id="rId51"/>
    <p:sldLayoutId id="2147483713" r:id="rId52"/>
    <p:sldLayoutId id="2147483714" r:id="rId53"/>
    <p:sldLayoutId id="2147483715" r:id="rId54"/>
    <p:sldLayoutId id="2147483716" r:id="rId55"/>
    <p:sldLayoutId id="2147483717" r:id="rId56"/>
    <p:sldLayoutId id="2147483718" r:id="rId57"/>
    <p:sldLayoutId id="2147483719" r:id="rId58"/>
    <p:sldLayoutId id="2147483720" r:id="rId59"/>
    <p:sldLayoutId id="2147483721" r:id="rId60"/>
    <p:sldLayoutId id="2147483722" r:id="rId61"/>
    <p:sldLayoutId id="2147483723" r:id="rId62"/>
    <p:sldLayoutId id="2147483724" r:id="rId63"/>
    <p:sldLayoutId id="2147483725" r:id="rId64"/>
    <p:sldLayoutId id="2147483726" r:id="rId65"/>
    <p:sldLayoutId id="2147483727" r:id="rId66"/>
    <p:sldLayoutId id="2147483728" r:id="rId67"/>
  </p:sldLayoutIdLst>
  <p:hf hdr="0" dt="0"/>
  <p:txStyles>
    <p:titleStyle>
      <a:lvl1pPr algn="l" defTabSz="914400" rtl="0" eaLnBrk="1" latinLnBrk="0" hangingPunct="1">
        <a:lnSpc>
          <a:spcPct val="80000"/>
        </a:lnSpc>
        <a:spcBef>
          <a:spcPct val="0"/>
        </a:spcBef>
        <a:buNone/>
        <a:defRPr lang="fr-FR" sz="3600" b="1" i="0" kern="1200" cap="all" baseline="0" dirty="0">
          <a:solidFill>
            <a:schemeClr val="accent2"/>
          </a:solidFill>
          <a:latin typeface="Paris2024" panose="02010503030201020103" pitchFamily="2" charset="0"/>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1600" b="0" i="0" kern="1200">
          <a:solidFill>
            <a:schemeClr val="tx1"/>
          </a:solidFill>
          <a:latin typeface="Source Sans Pro Light" panose="020B0403030403020204" pitchFamily="34" charset="77"/>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b="0" i="0" kern="1200">
          <a:solidFill>
            <a:schemeClr val="tx1"/>
          </a:solidFill>
          <a:latin typeface="Source Sans Pro Light" panose="020B0403030403020204" pitchFamily="34" charset="77"/>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600" b="0" i="0" kern="1200">
          <a:solidFill>
            <a:schemeClr val="tx1"/>
          </a:solidFill>
          <a:latin typeface="Source Sans Pro Light" panose="020B0403030403020204" pitchFamily="34" charset="77"/>
          <a:ea typeface="+mn-ea"/>
          <a:cs typeface="+mn-cs"/>
        </a:defRPr>
      </a:lvl3pPr>
      <a:lvl4pPr marL="0" indent="0" algn="l" defTabSz="914400" rtl="0" eaLnBrk="1" latinLnBrk="0" hangingPunct="1">
        <a:lnSpc>
          <a:spcPct val="100000"/>
        </a:lnSpc>
        <a:spcBef>
          <a:spcPts val="0"/>
        </a:spcBef>
        <a:spcAft>
          <a:spcPts val="600"/>
        </a:spcAft>
        <a:buFont typeface="Arial" panose="020B0604020202020204" pitchFamily="34" charset="0"/>
        <a:buNone/>
        <a:defRPr sz="1600" b="0" i="0" kern="1200">
          <a:solidFill>
            <a:schemeClr val="tx1"/>
          </a:solidFill>
          <a:latin typeface="Source Sans Pro Light" panose="020B0403030403020204" pitchFamily="34" charset="77"/>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None/>
        <a:defRPr sz="1600" b="0" i="0" kern="1200">
          <a:solidFill>
            <a:schemeClr val="tx1"/>
          </a:solidFill>
          <a:latin typeface="Source Sans Pro Light" panose="020B0403030403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3">
            <a:extLst>
              <a:ext uri="{FF2B5EF4-FFF2-40B4-BE49-F238E27FC236}">
                <a16:creationId xmlns:a16="http://schemas.microsoft.com/office/drawing/2014/main" id="{5C3E5876-D9B3-E84B-8AEC-03AE636392F1}"/>
              </a:ext>
            </a:extLst>
          </p:cNvPr>
          <p:cNvSpPr>
            <a:spLocks noGrp="1"/>
          </p:cNvSpPr>
          <p:nvPr>
            <p:ph type="dt" sz="half" idx="10"/>
          </p:nvPr>
        </p:nvSpPr>
        <p:spPr>
          <a:xfrm>
            <a:off x="899239" y="6110791"/>
            <a:ext cx="1557305" cy="365125"/>
          </a:xfrm>
          <a:prstGeom prst="rect">
            <a:avLst/>
          </a:prstGeom>
        </p:spPr>
        <p:txBody>
          <a:bodyPr anchor="ctr">
            <a:noAutofit/>
          </a:bodyPr>
          <a:lstStyle>
            <a:lvl1pPr algn="l">
              <a:defRPr sz="14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FFFFFF"/>
                </a:solidFill>
                <a:effectLst/>
                <a:uLnTx/>
                <a:uFillTx/>
                <a:latin typeface="Source Sans Pro Light"/>
                <a:ea typeface="+mn-ea"/>
                <a:cs typeface="+mn-cs"/>
              </a:rPr>
              <a:t>23/02/2023</a:t>
            </a:r>
          </a:p>
        </p:txBody>
      </p:sp>
      <p:sp>
        <p:nvSpPr>
          <p:cNvPr id="10" name="Google Shape;1505;p1">
            <a:extLst>
              <a:ext uri="{FF2B5EF4-FFF2-40B4-BE49-F238E27FC236}">
                <a16:creationId xmlns:a16="http://schemas.microsoft.com/office/drawing/2014/main" id="{54931C6F-7F1E-F84A-91A9-95CB3EF65F59}"/>
              </a:ext>
            </a:extLst>
          </p:cNvPr>
          <p:cNvSpPr txBox="1">
            <a:spLocks/>
          </p:cNvSpPr>
          <p:nvPr/>
        </p:nvSpPr>
        <p:spPr>
          <a:xfrm>
            <a:off x="3590936" y="4078150"/>
            <a:ext cx="5413200" cy="790500"/>
          </a:xfrm>
          <a:prstGeom prst="rect">
            <a:avLst/>
          </a:prstGeom>
          <a:noFill/>
          <a:ln>
            <a:noFill/>
          </a:ln>
        </p:spPr>
        <p:txBody>
          <a:bodyPr spcFirstLastPara="1" wrap="square" lIns="0" tIns="45700" rIns="0" bIns="45700" anchor="t" anchorCtr="0">
            <a:noAutofit/>
          </a:bodyPr>
          <a:lstStyle>
            <a:defPPr marR="0" lvl="0" algn="l" rtl="0">
              <a:lnSpc>
                <a:spcPct val="100000"/>
              </a:lnSpc>
              <a:spcBef>
                <a:spcPts val="0"/>
              </a:spcBef>
              <a:spcAft>
                <a:spcPts val="0"/>
              </a:spcAft>
            </a:defPPr>
            <a:lvl1pPr marL="457200" marR="0" lvl="0" indent="-228600" algn="l" rtl="0">
              <a:lnSpc>
                <a:spcPct val="80000"/>
              </a:lnSpc>
              <a:spcBef>
                <a:spcPts val="0"/>
              </a:spcBef>
              <a:spcAft>
                <a:spcPts val="0"/>
              </a:spcAft>
              <a:buClr>
                <a:schemeClr val="accent2"/>
              </a:buClr>
              <a:buSzPts val="3600"/>
              <a:buFont typeface="Arial"/>
              <a:buNone/>
              <a:defRPr sz="3600" b="0" i="0" u="none" strike="noStrike" cap="none">
                <a:solidFill>
                  <a:schemeClr val="accent2"/>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2pPr>
            <a:lvl3pPr marL="1371600" marR="0" lvl="2"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3pPr>
            <a:lvl4pPr marL="1828800" marR="0" lvl="3"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4pPr>
            <a:lvl5pPr marL="2286000" marR="0" lvl="4"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9pPr>
          </a:lstStyle>
          <a:p>
            <a:pPr marL="0" marR="0" lvl="0" indent="0" algn="l" defTabSz="914400" rtl="0" eaLnBrk="1" fontAlgn="auto" latinLnBrk="0" hangingPunct="1">
              <a:lnSpc>
                <a:spcPct val="80000"/>
              </a:lnSpc>
              <a:spcBef>
                <a:spcPts val="0"/>
              </a:spcBef>
              <a:spcAft>
                <a:spcPts val="0"/>
              </a:spcAft>
              <a:buClr>
                <a:srgbClr val="00004D"/>
              </a:buClr>
              <a:buSzPts val="3600"/>
              <a:buFont typeface="Arial"/>
              <a:buNone/>
              <a:tabLst/>
              <a:defRPr/>
            </a:pPr>
            <a:r>
              <a:rPr kumimoji="0" lang="fr-FR" sz="3600" b="0" i="0" u="none" strike="noStrike" kern="0" cap="none" spc="0" normalizeH="0" baseline="0" noProof="0" dirty="0">
                <a:ln>
                  <a:noFill/>
                </a:ln>
                <a:solidFill>
                  <a:srgbClr val="3EDE8E"/>
                </a:solidFill>
                <a:effectLst/>
                <a:uLnTx/>
                <a:uFillTx/>
                <a:latin typeface="Paris2024 Semibold" panose="02010703030201020103" pitchFamily="50" charset="0"/>
                <a:cs typeface="Arial"/>
                <a:sym typeface="Arial"/>
              </a:rPr>
              <a:t>Canevas à remplir</a:t>
            </a:r>
          </a:p>
        </p:txBody>
      </p:sp>
      <p:sp>
        <p:nvSpPr>
          <p:cNvPr id="11" name="Google Shape;1505;p1">
            <a:extLst>
              <a:ext uri="{FF2B5EF4-FFF2-40B4-BE49-F238E27FC236}">
                <a16:creationId xmlns:a16="http://schemas.microsoft.com/office/drawing/2014/main" id="{C3A2E991-CC8B-893C-AB50-2EEE5C839CB3}"/>
              </a:ext>
            </a:extLst>
          </p:cNvPr>
          <p:cNvSpPr txBox="1">
            <a:spLocks/>
          </p:cNvSpPr>
          <p:nvPr/>
        </p:nvSpPr>
        <p:spPr>
          <a:xfrm>
            <a:off x="3621458" y="4656691"/>
            <a:ext cx="5413200" cy="790500"/>
          </a:xfrm>
          <a:prstGeom prst="rect">
            <a:avLst/>
          </a:prstGeom>
          <a:noFill/>
          <a:ln>
            <a:noFill/>
          </a:ln>
        </p:spPr>
        <p:txBody>
          <a:bodyPr spcFirstLastPara="1" wrap="square" lIns="0" tIns="45700" rIns="0" bIns="45700" anchor="t" anchorCtr="0">
            <a:noAutofit/>
          </a:bodyPr>
          <a:lstStyle>
            <a:defPPr marR="0" lvl="0" algn="l" rtl="0">
              <a:lnSpc>
                <a:spcPct val="100000"/>
              </a:lnSpc>
              <a:spcBef>
                <a:spcPts val="0"/>
              </a:spcBef>
              <a:spcAft>
                <a:spcPts val="0"/>
              </a:spcAft>
            </a:defPPr>
            <a:lvl1pPr marL="457200" marR="0" lvl="0" indent="-228600" algn="l" rtl="0">
              <a:lnSpc>
                <a:spcPct val="80000"/>
              </a:lnSpc>
              <a:spcBef>
                <a:spcPts val="0"/>
              </a:spcBef>
              <a:spcAft>
                <a:spcPts val="0"/>
              </a:spcAft>
              <a:buClr>
                <a:schemeClr val="accent2"/>
              </a:buClr>
              <a:buSzPts val="3600"/>
              <a:buFont typeface="Arial"/>
              <a:buNone/>
              <a:defRPr sz="3600" b="0" i="0" u="none" strike="noStrike" cap="none">
                <a:solidFill>
                  <a:schemeClr val="accent2"/>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2pPr>
            <a:lvl3pPr marL="1371600" marR="0" lvl="2"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3pPr>
            <a:lvl4pPr marL="1828800" marR="0" lvl="3"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4pPr>
            <a:lvl5pPr marL="2286000" marR="0" lvl="4"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9pPr>
          </a:lstStyle>
          <a:p>
            <a:pPr marL="0" marR="0" lvl="0" indent="0" algn="l" defTabSz="914400" rtl="0" eaLnBrk="1" fontAlgn="auto" latinLnBrk="0" hangingPunct="1">
              <a:lnSpc>
                <a:spcPct val="80000"/>
              </a:lnSpc>
              <a:spcBef>
                <a:spcPts val="0"/>
              </a:spcBef>
              <a:spcAft>
                <a:spcPts val="0"/>
              </a:spcAft>
              <a:buClr>
                <a:srgbClr val="00004D"/>
              </a:buClr>
              <a:buSzPts val="3600"/>
              <a:buFont typeface="Arial"/>
              <a:buNone/>
              <a:tabLst/>
              <a:defRPr/>
            </a:pPr>
            <a:r>
              <a:rPr kumimoji="0" lang="fr-FR" sz="2400" b="0" i="0" u="none" strike="noStrike" kern="1200" cap="none" spc="0" normalizeH="0" baseline="0" noProof="0" dirty="0">
                <a:ln>
                  <a:noFill/>
                </a:ln>
                <a:solidFill>
                  <a:srgbClr val="000000"/>
                </a:solidFill>
                <a:effectLst/>
                <a:uLnTx/>
                <a:uFillTx/>
                <a:latin typeface="Paris2024 Light" panose="02010303030201020103" pitchFamily="50" charset="0"/>
                <a:cs typeface="Arial"/>
                <a:sym typeface="Arial"/>
              </a:rPr>
              <a:t>Jeudi 23 février</a:t>
            </a:r>
          </a:p>
          <a:p>
            <a:pPr marL="0" marR="0" lvl="0" indent="0" algn="l" defTabSz="914400" rtl="0" eaLnBrk="1" fontAlgn="auto" latinLnBrk="0" hangingPunct="1">
              <a:lnSpc>
                <a:spcPct val="80000"/>
              </a:lnSpc>
              <a:spcBef>
                <a:spcPts val="0"/>
              </a:spcBef>
              <a:spcAft>
                <a:spcPts val="0"/>
              </a:spcAft>
              <a:buClr>
                <a:srgbClr val="00004D"/>
              </a:buClr>
              <a:buSzPts val="3600"/>
              <a:buFont typeface="Arial"/>
              <a:buNone/>
              <a:tabLst/>
              <a:defRPr/>
            </a:pPr>
            <a:r>
              <a:rPr kumimoji="0" lang="fr-FR" sz="2400" b="0" i="0" u="none" strike="noStrike" kern="1200" cap="none" spc="0" normalizeH="0" baseline="0" noProof="0" dirty="0">
                <a:ln>
                  <a:noFill/>
                </a:ln>
                <a:solidFill>
                  <a:srgbClr val="000000"/>
                </a:solidFill>
                <a:effectLst/>
                <a:uLnTx/>
                <a:uFillTx/>
                <a:latin typeface="Paris2024 Light" panose="02010303030201020103" pitchFamily="50" charset="0"/>
                <a:cs typeface="Arial"/>
                <a:sym typeface="Arial"/>
              </a:rPr>
              <a:t>14h00-16h00</a:t>
            </a:r>
          </a:p>
        </p:txBody>
      </p:sp>
      <p:sp>
        <p:nvSpPr>
          <p:cNvPr id="3" name="Google Shape;1505;p1">
            <a:extLst>
              <a:ext uri="{FF2B5EF4-FFF2-40B4-BE49-F238E27FC236}">
                <a16:creationId xmlns:a16="http://schemas.microsoft.com/office/drawing/2014/main" id="{7D1556DF-5CA0-DA3E-9030-037F902F4ED0}"/>
              </a:ext>
            </a:extLst>
          </p:cNvPr>
          <p:cNvSpPr txBox="1">
            <a:spLocks/>
          </p:cNvSpPr>
          <p:nvPr/>
        </p:nvSpPr>
        <p:spPr>
          <a:xfrm>
            <a:off x="3621458" y="2969359"/>
            <a:ext cx="6233999" cy="790500"/>
          </a:xfrm>
          <a:prstGeom prst="rect">
            <a:avLst/>
          </a:prstGeom>
          <a:noFill/>
          <a:ln>
            <a:noFill/>
          </a:ln>
        </p:spPr>
        <p:txBody>
          <a:bodyPr spcFirstLastPara="1" wrap="square" lIns="0" tIns="45700" rIns="0" bIns="45700" anchor="t" anchorCtr="0">
            <a:noAutofit/>
          </a:bodyPr>
          <a:lstStyle>
            <a:defPPr marR="0" lvl="0" algn="l" rtl="0">
              <a:lnSpc>
                <a:spcPct val="100000"/>
              </a:lnSpc>
              <a:spcBef>
                <a:spcPts val="0"/>
              </a:spcBef>
              <a:spcAft>
                <a:spcPts val="0"/>
              </a:spcAft>
            </a:defPPr>
            <a:lvl1pPr marL="457200" marR="0" lvl="0" indent="-228600" algn="l" rtl="0">
              <a:lnSpc>
                <a:spcPct val="80000"/>
              </a:lnSpc>
              <a:spcBef>
                <a:spcPts val="0"/>
              </a:spcBef>
              <a:spcAft>
                <a:spcPts val="0"/>
              </a:spcAft>
              <a:buClr>
                <a:schemeClr val="accent2"/>
              </a:buClr>
              <a:buSzPts val="3600"/>
              <a:buFont typeface="Arial"/>
              <a:buNone/>
              <a:defRPr sz="3600" b="0" i="0" u="none" strike="noStrike" cap="none">
                <a:solidFill>
                  <a:schemeClr val="accent2"/>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2pPr>
            <a:lvl3pPr marL="1371600" marR="0" lvl="2"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3pPr>
            <a:lvl4pPr marL="1828800" marR="0" lvl="3"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4pPr>
            <a:lvl5pPr marL="2286000" marR="0" lvl="4" indent="-228600" algn="l" rtl="0">
              <a:lnSpc>
                <a:spcPct val="100000"/>
              </a:lnSpc>
              <a:spcBef>
                <a:spcPts val="600"/>
              </a:spcBef>
              <a:spcAft>
                <a:spcPts val="0"/>
              </a:spcAft>
              <a:buClr>
                <a:schemeClr val="dk1"/>
              </a:buClr>
              <a:buSzPts val="1800"/>
              <a:buFont typeface="Arial"/>
              <a:buNone/>
              <a:defRPr sz="1600" b="0" i="0" u="none" strike="noStrike" cap="none">
                <a:solidFill>
                  <a:schemeClr val="dk1"/>
                </a:solidFill>
                <a:latin typeface="Source Sans Pro Light"/>
                <a:ea typeface="Source Sans Pro Light"/>
                <a:cs typeface="Source Sans Pro Light"/>
                <a:sym typeface="Source Sans Pro Light"/>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Light"/>
                <a:ea typeface="Source Sans Pro Light"/>
                <a:cs typeface="Source Sans Pro Light"/>
                <a:sym typeface="Source Sans Pro Light"/>
              </a:defRPr>
            </a:lvl9pPr>
          </a:lstStyle>
          <a:p>
            <a:pPr marL="0" marR="0" lvl="0" indent="0" algn="l" defTabSz="914400" rtl="0" eaLnBrk="1" fontAlgn="auto" latinLnBrk="0" hangingPunct="1">
              <a:lnSpc>
                <a:spcPct val="80000"/>
              </a:lnSpc>
              <a:spcBef>
                <a:spcPts val="0"/>
              </a:spcBef>
              <a:spcAft>
                <a:spcPts val="0"/>
              </a:spcAft>
              <a:buClr>
                <a:srgbClr val="00004D"/>
              </a:buClr>
              <a:buSzPts val="3600"/>
              <a:buFont typeface="Arial"/>
              <a:buNone/>
              <a:tabLst/>
              <a:defRPr/>
            </a:pPr>
            <a:r>
              <a:rPr lang="fr-FR" sz="2800" kern="0" dirty="0">
                <a:solidFill>
                  <a:srgbClr val="3EDE8E"/>
                </a:solidFill>
                <a:latin typeface="Paris2024 Semibold" panose="02010703030201020103" pitchFamily="50" charset="0"/>
              </a:rPr>
              <a:t>Session 2 : Découvrir son écosystème pour développer des alliances stratégiques</a:t>
            </a:r>
            <a:endParaRPr kumimoji="0" lang="fr-FR" sz="2800" b="0" i="0" u="none" strike="noStrike" kern="0" cap="none" spc="0" normalizeH="0" baseline="0" noProof="0" dirty="0">
              <a:ln>
                <a:noFill/>
              </a:ln>
              <a:solidFill>
                <a:srgbClr val="3EDE8E"/>
              </a:solidFill>
              <a:effectLst/>
              <a:uLnTx/>
              <a:uFillTx/>
              <a:latin typeface="Paris2024 Semibold" panose="02010703030201020103" pitchFamily="50" charset="0"/>
              <a:cs typeface="Arial"/>
              <a:sym typeface="Arial"/>
            </a:endParaRPr>
          </a:p>
        </p:txBody>
      </p:sp>
      <p:sp>
        <p:nvSpPr>
          <p:cNvPr id="5" name="ZoneTexte 4">
            <a:extLst>
              <a:ext uri="{FF2B5EF4-FFF2-40B4-BE49-F238E27FC236}">
                <a16:creationId xmlns:a16="http://schemas.microsoft.com/office/drawing/2014/main" id="{44C2756E-26A1-6458-1DA8-BC853CC15F0F}"/>
              </a:ext>
            </a:extLst>
          </p:cNvPr>
          <p:cNvSpPr txBox="1"/>
          <p:nvPr/>
        </p:nvSpPr>
        <p:spPr>
          <a:xfrm>
            <a:off x="3590936" y="1651488"/>
            <a:ext cx="5961626" cy="1323439"/>
          </a:xfrm>
          <a:prstGeom prst="rect">
            <a:avLst/>
          </a:prstGeom>
          <a:noFill/>
        </p:spPr>
        <p:txBody>
          <a:bodyPr wrap="square" lIns="0" rIns="0" rtlCol="0">
            <a:spAutoFit/>
          </a:bodyPr>
          <a:lstStyle/>
          <a:p>
            <a:pPr algn="l"/>
            <a:r>
              <a:rPr lang="fr-FR" sz="4000" b="1" dirty="0">
                <a:solidFill>
                  <a:schemeClr val="accent5"/>
                </a:solidFill>
                <a:latin typeface="Paris2024 Semibold" panose="02010703030201020103" pitchFamily="50" charset="0"/>
              </a:rPr>
              <a:t>Alliances et développement partenarial </a:t>
            </a:r>
            <a:endParaRPr lang="fr-FR" sz="4000" b="1" i="0" dirty="0">
              <a:solidFill>
                <a:schemeClr val="accent5"/>
              </a:solidFill>
              <a:latin typeface="Paris2024 Semibold" panose="02010703030201020103" pitchFamily="50" charset="0"/>
            </a:endParaRPr>
          </a:p>
        </p:txBody>
      </p:sp>
    </p:spTree>
    <p:extLst>
      <p:ext uri="{BB962C8B-B14F-4D97-AF65-F5344CB8AC3E}">
        <p14:creationId xmlns:p14="http://schemas.microsoft.com/office/powerpoint/2010/main" val="1253540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85"/>
        <p:cNvGrpSpPr/>
        <p:nvPr/>
      </p:nvGrpSpPr>
      <p:grpSpPr>
        <a:xfrm>
          <a:off x="0" y="0"/>
          <a:ext cx="0" cy="0"/>
          <a:chOff x="0" y="0"/>
          <a:chExt cx="0" cy="0"/>
        </a:xfrm>
      </p:grpSpPr>
      <p:sp>
        <p:nvSpPr>
          <p:cNvPr id="2092" name="Google Shape;2092;p175"/>
          <p:cNvSpPr txBox="1"/>
          <p:nvPr/>
        </p:nvSpPr>
        <p:spPr>
          <a:xfrm>
            <a:off x="450000" y="334800"/>
            <a:ext cx="10154772" cy="1049600"/>
          </a:xfrm>
          <a:prstGeom prst="rect">
            <a:avLst/>
          </a:prstGeom>
          <a:noFill/>
          <a:ln>
            <a:noFill/>
          </a:ln>
        </p:spPr>
        <p:txBody>
          <a:bodyPr spcFirstLastPara="1" wrap="square" lIns="0" tIns="45700" rIns="91433" bIns="45700" anchor="t" anchorCtr="0">
            <a:noAutofit/>
          </a:bodyPr>
          <a:lstStyle/>
          <a:p>
            <a:pPr marL="0" marR="0" lvl="0" indent="0" algn="l" defTabSz="914400" rtl="0" eaLnBrk="1" fontAlgn="auto" latinLnBrk="0" hangingPunct="1">
              <a:lnSpc>
                <a:spcPct val="90000"/>
              </a:lnSpc>
              <a:spcBef>
                <a:spcPts val="1067"/>
              </a:spcBef>
              <a:spcAft>
                <a:spcPts val="0"/>
              </a:spcAft>
              <a:buClrTx/>
              <a:buSzTx/>
              <a:buFontTx/>
              <a:buNone/>
              <a:tabLst/>
              <a:defRPr/>
            </a:pPr>
            <a:r>
              <a:rPr kumimoji="0" lang="en" sz="3200" b="0" i="0" u="none" strike="noStrike" kern="1200" cap="none" spc="0" normalizeH="0" baseline="0" noProof="0" dirty="0">
                <a:ln>
                  <a:noFill/>
                </a:ln>
                <a:solidFill>
                  <a:srgbClr val="00004D"/>
                </a:solidFill>
                <a:effectLst/>
                <a:uLnTx/>
                <a:uFillTx/>
                <a:latin typeface="Paris2024 Semibold" panose="02010703030201020103" pitchFamily="50" charset="0"/>
                <a:ea typeface="Raleway"/>
                <a:cs typeface="Raleway"/>
                <a:sym typeface="Raleway"/>
              </a:rPr>
              <a:t>Identifiez votre principal e</a:t>
            </a:r>
            <a:r>
              <a:rPr lang="en" sz="3200" dirty="0">
                <a:solidFill>
                  <a:srgbClr val="00004D"/>
                </a:solidFill>
                <a:latin typeface="Paris2024 Semibold" panose="02010703030201020103" pitchFamily="50" charset="0"/>
                <a:ea typeface="Raleway"/>
                <a:cs typeface="Raleway"/>
                <a:sym typeface="Raleway"/>
              </a:rPr>
              <a:t>njeu à adresser ! </a:t>
            </a:r>
            <a:endParaRPr kumimoji="0" sz="3200" b="0" i="0" u="none" strike="noStrike" kern="1200" cap="none" spc="0" normalizeH="0" baseline="0" noProof="0" dirty="0">
              <a:ln>
                <a:noFill/>
              </a:ln>
              <a:solidFill>
                <a:srgbClr val="00004D"/>
              </a:solidFill>
              <a:effectLst/>
              <a:uLnTx/>
              <a:uFillTx/>
              <a:latin typeface="Paris2024 Semibold" panose="02010703030201020103" pitchFamily="50" charset="0"/>
              <a:ea typeface="Raleway"/>
              <a:cs typeface="Raleway"/>
              <a:sym typeface="Raleway"/>
            </a:endParaRPr>
          </a:p>
        </p:txBody>
      </p:sp>
      <p:sp>
        <p:nvSpPr>
          <p:cNvPr id="9" name="Google Shape;2092;p175">
            <a:extLst>
              <a:ext uri="{FF2B5EF4-FFF2-40B4-BE49-F238E27FC236}">
                <a16:creationId xmlns:a16="http://schemas.microsoft.com/office/drawing/2014/main" id="{AAE059FC-FC6E-3A4F-1756-A2BA9E419B7C}"/>
              </a:ext>
            </a:extLst>
          </p:cNvPr>
          <p:cNvSpPr txBox="1"/>
          <p:nvPr/>
        </p:nvSpPr>
        <p:spPr>
          <a:xfrm>
            <a:off x="329592" y="1877522"/>
            <a:ext cx="10603452" cy="3926930"/>
          </a:xfrm>
          <a:prstGeom prst="rect">
            <a:avLst/>
          </a:prstGeom>
          <a:noFill/>
          <a:ln>
            <a:noFill/>
          </a:ln>
        </p:spPr>
        <p:txBody>
          <a:bodyPr spcFirstLastPara="1" wrap="square" lIns="0" tIns="45700" rIns="91433" bIns="45700" anchor="t" anchorCtr="0">
            <a:noAutofit/>
          </a:bodyPr>
          <a:lstStyle/>
          <a:p>
            <a:pPr marL="0" marR="0" lvl="0" indent="0" defTabSz="914400" rtl="0" eaLnBrk="1" fontAlgn="auto" latinLnBrk="0" hangingPunct="1">
              <a:lnSpc>
                <a:spcPct val="90000"/>
              </a:lnSpc>
              <a:spcBef>
                <a:spcPts val="1067"/>
              </a:spcBef>
              <a:spcAft>
                <a:spcPts val="0"/>
              </a:spcAft>
              <a:buClrTx/>
              <a:buSzTx/>
              <a:buFontTx/>
              <a:buNone/>
              <a:tabLst/>
              <a:defRPr/>
            </a:pPr>
            <a:r>
              <a:rPr kumimoji="0" lang="fr-FR" sz="2000" u="none" strike="noStrike" kern="1200" cap="none" spc="0" normalizeH="0" baseline="0" noProof="0" dirty="0">
                <a:ln>
                  <a:noFill/>
                </a:ln>
                <a:solidFill>
                  <a:srgbClr val="000000"/>
                </a:solidFill>
                <a:effectLst/>
                <a:uLnTx/>
                <a:uFillTx/>
                <a:latin typeface="Source Sans Pro"/>
                <a:ea typeface="Source Sans Pro"/>
                <a:cs typeface="Source Sans Pro"/>
                <a:sym typeface="Source Sans Pro"/>
              </a:rPr>
              <a:t>J’ai besoin de (</a:t>
            </a:r>
            <a:r>
              <a:rPr kumimoji="0" lang="fr-FR" sz="2000" i="1" u="none" strike="noStrike" kern="1200" cap="none" spc="0" normalizeH="0" baseline="0" noProof="0" dirty="0">
                <a:ln>
                  <a:noFill/>
                </a:ln>
                <a:solidFill>
                  <a:srgbClr val="000000"/>
                </a:solidFill>
                <a:effectLst/>
                <a:uLnTx/>
                <a:uFillTx/>
                <a:latin typeface="Source Sans Pro"/>
                <a:ea typeface="Source Sans Pro"/>
                <a:cs typeface="Source Sans Pro"/>
                <a:sym typeface="Source Sans Pro"/>
              </a:rPr>
              <a:t>type de partenaires) : </a:t>
            </a:r>
          </a:p>
          <a:p>
            <a:pPr marL="0" marR="0" lvl="0" indent="0" defTabSz="914400" rtl="0" eaLnBrk="1" fontAlgn="auto" latinLnBrk="0" hangingPunct="1">
              <a:lnSpc>
                <a:spcPct val="90000"/>
              </a:lnSpc>
              <a:spcBef>
                <a:spcPts val="1067"/>
              </a:spcBef>
              <a:spcAft>
                <a:spcPts val="0"/>
              </a:spcAft>
              <a:buClrTx/>
              <a:buSzTx/>
              <a:buFontTx/>
              <a:buNone/>
              <a:tabLst/>
              <a:defRPr/>
            </a:pPr>
            <a:endParaRPr kumimoji="0" lang="fr-FR" sz="2000" i="1" u="none" strike="noStrike" kern="1200" cap="none" spc="0" normalizeH="0" baseline="0" noProof="0" dirty="0">
              <a:ln>
                <a:noFill/>
              </a:ln>
              <a:solidFill>
                <a:srgbClr val="000000"/>
              </a:solidFill>
              <a:effectLst/>
              <a:uLnTx/>
              <a:uFillTx/>
              <a:latin typeface="Source Sans Pro"/>
              <a:ea typeface="Source Sans Pro"/>
              <a:cs typeface="Source Sans Pro"/>
              <a:sym typeface="Source Sans Pro"/>
            </a:endParaRPr>
          </a:p>
          <a:p>
            <a:pPr marL="0" marR="0" lvl="0" indent="0" defTabSz="914400" rtl="0" eaLnBrk="1" fontAlgn="auto" latinLnBrk="0" hangingPunct="1">
              <a:lnSpc>
                <a:spcPct val="90000"/>
              </a:lnSpc>
              <a:spcBef>
                <a:spcPts val="1067"/>
              </a:spcBef>
              <a:spcAft>
                <a:spcPts val="0"/>
              </a:spcAft>
              <a:buClrTx/>
              <a:buSzTx/>
              <a:buFontTx/>
              <a:buNone/>
              <a:tabLst/>
              <a:defRPr/>
            </a:pPr>
            <a:r>
              <a:rPr kumimoji="0" lang="fr-FR" sz="2000" u="none" strike="noStrike" kern="1200" cap="none" spc="0" normalizeH="0" baseline="0" noProof="0" dirty="0">
                <a:ln>
                  <a:noFill/>
                </a:ln>
                <a:solidFill>
                  <a:srgbClr val="000000"/>
                </a:solidFill>
                <a:effectLst/>
                <a:uLnTx/>
                <a:uFillTx/>
                <a:latin typeface="Source Sans Pro"/>
                <a:ea typeface="Source Sans Pro"/>
                <a:cs typeface="Source Sans Pro"/>
                <a:sym typeface="Source Sans Pro"/>
              </a:rPr>
              <a:t>Pour répondre à (</a:t>
            </a:r>
            <a:r>
              <a:rPr lang="fr-FR" sz="2000" i="1" dirty="0">
                <a:solidFill>
                  <a:srgbClr val="000000"/>
                </a:solidFill>
                <a:latin typeface="Source Sans Pro"/>
                <a:ea typeface="Source Sans Pro"/>
                <a:cs typeface="Source Sans Pro"/>
                <a:sym typeface="Source Sans Pro"/>
              </a:rPr>
              <a:t>objectif) : </a:t>
            </a:r>
          </a:p>
          <a:p>
            <a:pPr marL="0" marR="0" lvl="0" indent="0" algn="ctr" defTabSz="914400" rtl="0" eaLnBrk="1" fontAlgn="auto" latinLnBrk="0" hangingPunct="1">
              <a:lnSpc>
                <a:spcPct val="90000"/>
              </a:lnSpc>
              <a:spcBef>
                <a:spcPts val="1067"/>
              </a:spcBef>
              <a:spcAft>
                <a:spcPts val="0"/>
              </a:spcAft>
              <a:buClrTx/>
              <a:buSzTx/>
              <a:buFontTx/>
              <a:buNone/>
              <a:tabLst/>
              <a:defRPr/>
            </a:pPr>
            <a:endParaRPr kumimoji="0" lang="fr-FR" sz="2000" u="none" strike="noStrike" kern="1200" cap="none" spc="0" normalizeH="0" baseline="0" noProof="0" dirty="0">
              <a:ln>
                <a:noFill/>
              </a:ln>
              <a:solidFill>
                <a:srgbClr val="000000"/>
              </a:solidFill>
              <a:effectLst/>
              <a:uLnTx/>
              <a:uFillTx/>
              <a:latin typeface="Source Sans Pro"/>
              <a:ea typeface="Source Sans Pro"/>
              <a:cs typeface="Source Sans Pro"/>
              <a:sym typeface="Source Sans Pro"/>
            </a:endParaRPr>
          </a:p>
          <a:p>
            <a:pPr marL="0" marR="0" lvl="0" indent="0" defTabSz="914400" rtl="0" eaLnBrk="1" fontAlgn="auto" latinLnBrk="0" hangingPunct="1">
              <a:lnSpc>
                <a:spcPct val="90000"/>
              </a:lnSpc>
              <a:spcBef>
                <a:spcPts val="1067"/>
              </a:spcBef>
              <a:spcAft>
                <a:spcPts val="0"/>
              </a:spcAft>
              <a:buClrTx/>
              <a:buSzTx/>
              <a:buFontTx/>
              <a:buNone/>
              <a:tabLst/>
              <a:defRPr/>
            </a:pPr>
            <a:r>
              <a:rPr lang="fr-FR" sz="2000" dirty="0">
                <a:solidFill>
                  <a:srgbClr val="000000"/>
                </a:solidFill>
                <a:latin typeface="Source Sans Pro"/>
                <a:ea typeface="Source Sans Pro"/>
                <a:cs typeface="Source Sans Pro"/>
                <a:sym typeface="Source Sans Pro"/>
              </a:rPr>
              <a:t>M</a:t>
            </a:r>
            <a:r>
              <a:rPr kumimoji="0" lang="fr-FR" sz="2000" u="none" strike="noStrike" kern="1200" cap="none" spc="0" normalizeH="0" baseline="0" noProof="0" dirty="0">
                <a:ln>
                  <a:noFill/>
                </a:ln>
                <a:solidFill>
                  <a:srgbClr val="000000"/>
                </a:solidFill>
                <a:effectLst/>
                <a:uLnTx/>
                <a:uFillTx/>
                <a:latin typeface="Source Sans Pro"/>
                <a:ea typeface="Source Sans Pro"/>
                <a:cs typeface="Source Sans Pro"/>
                <a:sym typeface="Source Sans Pro"/>
              </a:rPr>
              <a:t>ais je rencontre une difficulté pour </a:t>
            </a:r>
            <a:r>
              <a:rPr kumimoji="0" lang="fr-FR" sz="2000" i="1" u="none" strike="noStrike" kern="1200" cap="none" spc="0" normalizeH="0" baseline="0" noProof="0" dirty="0">
                <a:ln>
                  <a:noFill/>
                </a:ln>
                <a:solidFill>
                  <a:srgbClr val="000000"/>
                </a:solidFill>
                <a:effectLst/>
                <a:uLnTx/>
                <a:uFillTx/>
                <a:latin typeface="Source Sans Pro"/>
                <a:ea typeface="Source Sans Pro"/>
                <a:cs typeface="Source Sans Pro"/>
                <a:sym typeface="Source Sans Pro"/>
              </a:rPr>
              <a:t>(trouver des partenaires, rendre mon projet visible auprès d’eux…) : </a:t>
            </a:r>
            <a:endParaRPr kumimoji="0" lang="fr-FR" sz="2000" i="1" u="none" strike="noStrike" kern="1200" cap="none" spc="0" normalizeH="0" baseline="0" noProof="0" dirty="0">
              <a:ln>
                <a:noFill/>
              </a:ln>
              <a:solidFill>
                <a:srgbClr val="0C3944"/>
              </a:solidFill>
              <a:effectLst/>
              <a:uLnTx/>
              <a:uFillTx/>
              <a:latin typeface="Source Sans Pro Light"/>
              <a:ea typeface="Raleway"/>
              <a:cs typeface="Raleway"/>
              <a:sym typeface="Raleway"/>
            </a:endParaRPr>
          </a:p>
        </p:txBody>
      </p:sp>
    </p:spTree>
    <p:extLst>
      <p:ext uri="{BB962C8B-B14F-4D97-AF65-F5344CB8AC3E}">
        <p14:creationId xmlns:p14="http://schemas.microsoft.com/office/powerpoint/2010/main" val="292384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99"/>
        <p:cNvGrpSpPr/>
        <p:nvPr/>
      </p:nvGrpSpPr>
      <p:grpSpPr>
        <a:xfrm>
          <a:off x="0" y="0"/>
          <a:ext cx="0" cy="0"/>
          <a:chOff x="0" y="0"/>
          <a:chExt cx="0" cy="0"/>
        </a:xfrm>
      </p:grpSpPr>
      <p:sp>
        <p:nvSpPr>
          <p:cNvPr id="2802" name="Google Shape;2802;p179"/>
          <p:cNvSpPr txBox="1"/>
          <p:nvPr/>
        </p:nvSpPr>
        <p:spPr>
          <a:xfrm>
            <a:off x="689532" y="372519"/>
            <a:ext cx="11308000" cy="1002000"/>
          </a:xfrm>
          <a:prstGeom prst="rect">
            <a:avLst/>
          </a:prstGeom>
          <a:noFill/>
          <a:ln>
            <a:noFill/>
          </a:ln>
        </p:spPr>
        <p:txBody>
          <a:bodyPr spcFirstLastPara="1" wrap="square" lIns="121900" tIns="121900" rIns="121900" bIns="121900" anchor="t" anchorCtr="0">
            <a:noAutofit/>
          </a:bodyPr>
          <a:lstStyle/>
          <a:p>
            <a:pPr>
              <a:lnSpc>
                <a:spcPct val="115000"/>
              </a:lnSpc>
              <a:buClr>
                <a:srgbClr val="000000"/>
              </a:buClr>
              <a:buSzPts val="2700"/>
            </a:pPr>
            <a:r>
              <a:rPr lang="en" sz="3200" dirty="0">
                <a:solidFill>
                  <a:schemeClr val="accent2"/>
                </a:solidFill>
                <a:latin typeface="Paris2024 Semibold" panose="02010703030201020103" pitchFamily="50" charset="0"/>
                <a:ea typeface="Raleway Black"/>
                <a:cs typeface="Raleway Black"/>
                <a:sym typeface="Raleway Black"/>
              </a:rPr>
              <a:t>Les acteurs qui peuvent vous aider pour répondre à votre enjeu</a:t>
            </a:r>
            <a:endParaRPr sz="3200" dirty="0">
              <a:solidFill>
                <a:schemeClr val="accent2"/>
              </a:solidFill>
              <a:latin typeface="Paris2024 Semibold" panose="02010703030201020103" pitchFamily="50" charset="0"/>
              <a:ea typeface="Raleway"/>
              <a:cs typeface="Raleway"/>
              <a:sym typeface="Raleway"/>
            </a:endParaRPr>
          </a:p>
        </p:txBody>
      </p:sp>
      <p:sp>
        <p:nvSpPr>
          <p:cNvPr id="2803" name="Google Shape;2803;p179"/>
          <p:cNvSpPr/>
          <p:nvPr/>
        </p:nvSpPr>
        <p:spPr>
          <a:xfrm>
            <a:off x="4452611" y="2351853"/>
            <a:ext cx="2670000" cy="2670000"/>
          </a:xfrm>
          <a:prstGeom prst="donut">
            <a:avLst>
              <a:gd name="adj" fmla="val 16067"/>
            </a:avLst>
          </a:prstGeom>
          <a:solidFill>
            <a:srgbClr val="000000">
              <a:alpha val="10760"/>
            </a:srgbClr>
          </a:solidFill>
          <a:ln>
            <a:noFill/>
          </a:ln>
        </p:spPr>
        <p:txBody>
          <a:bodyPr spcFirstLastPara="1" wrap="square" lIns="121900" tIns="121900" rIns="121900" bIns="121900" anchor="ctr" anchorCtr="0">
            <a:noAutofit/>
          </a:bodyPr>
          <a:lstStyle/>
          <a:p>
            <a:endParaRPr/>
          </a:p>
        </p:txBody>
      </p:sp>
      <p:grpSp>
        <p:nvGrpSpPr>
          <p:cNvPr id="2804" name="Google Shape;2804;p179"/>
          <p:cNvGrpSpPr/>
          <p:nvPr/>
        </p:nvGrpSpPr>
        <p:grpSpPr>
          <a:xfrm>
            <a:off x="6371792" y="1374519"/>
            <a:ext cx="3538593" cy="1001285"/>
            <a:chOff x="4932123" y="385310"/>
            <a:chExt cx="3695787" cy="952637"/>
          </a:xfrm>
        </p:grpSpPr>
        <p:cxnSp>
          <p:nvCxnSpPr>
            <p:cNvPr id="2805" name="Google Shape;2805;p179"/>
            <p:cNvCxnSpPr/>
            <p:nvPr/>
          </p:nvCxnSpPr>
          <p:spPr>
            <a:xfrm flipH="1">
              <a:off x="4932123" y="965947"/>
              <a:ext cx="458400" cy="372000"/>
            </a:xfrm>
            <a:prstGeom prst="straightConnector1">
              <a:avLst/>
            </a:prstGeom>
            <a:noFill/>
            <a:ln w="19050" cap="flat" cmpd="sng">
              <a:solidFill>
                <a:srgbClr val="085631"/>
              </a:solidFill>
              <a:prstDash val="solid"/>
              <a:round/>
              <a:headEnd type="oval" w="med" len="med"/>
              <a:tailEnd type="none" w="sm" len="sm"/>
            </a:ln>
          </p:spPr>
        </p:cxnSp>
        <p:sp>
          <p:nvSpPr>
            <p:cNvPr id="2806" name="Google Shape;2806;p179"/>
            <p:cNvSpPr txBox="1"/>
            <p:nvPr/>
          </p:nvSpPr>
          <p:spPr>
            <a:xfrm>
              <a:off x="5424210" y="385310"/>
              <a:ext cx="3203700" cy="669600"/>
            </a:xfrm>
            <a:prstGeom prst="rect">
              <a:avLst/>
            </a:prstGeom>
            <a:noFill/>
            <a:ln>
              <a:noFill/>
            </a:ln>
          </p:spPr>
          <p:txBody>
            <a:bodyPr spcFirstLastPara="1" wrap="square" lIns="121900" tIns="121900" rIns="121900" bIns="121900" anchor="t" anchorCtr="0">
              <a:noAutofit/>
            </a:bodyPr>
            <a:lstStyle/>
            <a:p>
              <a:pPr>
                <a:lnSpc>
                  <a:spcPct val="115000"/>
                </a:lnSpc>
              </a:pPr>
              <a:r>
                <a:rPr lang="en" sz="2000" b="1" dirty="0">
                  <a:solidFill>
                    <a:schemeClr val="accent2"/>
                  </a:solidFill>
                  <a:ea typeface="Raleway"/>
                  <a:cs typeface="Raleway"/>
                  <a:sym typeface="Raleway"/>
                </a:rPr>
                <a:t>LES CITOYENS</a:t>
              </a:r>
              <a:endParaRPr sz="2000" b="1" dirty="0">
                <a:solidFill>
                  <a:schemeClr val="accent2"/>
                </a:solidFill>
                <a:ea typeface="Raleway"/>
                <a:cs typeface="Raleway"/>
                <a:sym typeface="Raleway"/>
              </a:endParaRPr>
            </a:p>
            <a:p>
              <a:pPr>
                <a:lnSpc>
                  <a:spcPct val="115000"/>
                </a:lnSpc>
              </a:pPr>
              <a:endParaRPr sz="2000" dirty="0">
                <a:solidFill>
                  <a:schemeClr val="accent2"/>
                </a:solidFill>
                <a:ea typeface="Raleway"/>
                <a:cs typeface="Raleway"/>
                <a:sym typeface="Raleway"/>
              </a:endParaRPr>
            </a:p>
            <a:p>
              <a:pPr>
                <a:lnSpc>
                  <a:spcPct val="115000"/>
                </a:lnSpc>
              </a:pPr>
              <a:endParaRPr sz="2000" dirty="0">
                <a:solidFill>
                  <a:schemeClr val="accent2"/>
                </a:solidFill>
                <a:ea typeface="Roboto"/>
                <a:cs typeface="Roboto"/>
                <a:sym typeface="Roboto"/>
              </a:endParaRPr>
            </a:p>
          </p:txBody>
        </p:sp>
      </p:grpSp>
      <p:grpSp>
        <p:nvGrpSpPr>
          <p:cNvPr id="2807" name="Google Shape;2807;p179"/>
          <p:cNvGrpSpPr/>
          <p:nvPr/>
        </p:nvGrpSpPr>
        <p:grpSpPr>
          <a:xfrm>
            <a:off x="1169887" y="1038649"/>
            <a:ext cx="4065978" cy="1307393"/>
            <a:chOff x="-49126" y="471564"/>
            <a:chExt cx="4166530" cy="1243872"/>
          </a:xfrm>
        </p:grpSpPr>
        <p:cxnSp>
          <p:nvCxnSpPr>
            <p:cNvPr id="2808" name="Google Shape;2808;p179"/>
            <p:cNvCxnSpPr>
              <a:cxnSpLocks/>
              <a:stCxn id="2809" idx="3"/>
            </p:cNvCxnSpPr>
            <p:nvPr/>
          </p:nvCxnSpPr>
          <p:spPr>
            <a:xfrm>
              <a:off x="3522674" y="806365"/>
              <a:ext cx="594730" cy="909071"/>
            </a:xfrm>
            <a:prstGeom prst="straightConnector1">
              <a:avLst/>
            </a:prstGeom>
            <a:noFill/>
            <a:ln w="19050" cap="flat" cmpd="sng">
              <a:solidFill>
                <a:srgbClr val="65F0AD"/>
              </a:solidFill>
              <a:prstDash val="solid"/>
              <a:round/>
              <a:headEnd type="oval" w="med" len="med"/>
              <a:tailEnd type="none" w="sm" len="sm"/>
            </a:ln>
          </p:spPr>
        </p:cxnSp>
        <p:sp>
          <p:nvSpPr>
            <p:cNvPr id="2809" name="Google Shape;2809;p179"/>
            <p:cNvSpPr txBox="1"/>
            <p:nvPr/>
          </p:nvSpPr>
          <p:spPr>
            <a:xfrm>
              <a:off x="-49126" y="471564"/>
              <a:ext cx="3571800" cy="669600"/>
            </a:xfrm>
            <a:prstGeom prst="rect">
              <a:avLst/>
            </a:prstGeom>
            <a:noFill/>
            <a:ln>
              <a:noFill/>
            </a:ln>
          </p:spPr>
          <p:txBody>
            <a:bodyPr spcFirstLastPara="1" wrap="square" lIns="121900" tIns="121900" rIns="121900" bIns="121900" anchor="t" anchorCtr="0">
              <a:noAutofit/>
            </a:bodyPr>
            <a:lstStyle/>
            <a:p>
              <a:pPr algn="r">
                <a:lnSpc>
                  <a:spcPct val="115000"/>
                </a:lnSpc>
              </a:pPr>
              <a:r>
                <a:rPr lang="en" sz="2000" b="1" dirty="0">
                  <a:solidFill>
                    <a:schemeClr val="accent2"/>
                  </a:solidFill>
                  <a:ea typeface="Roboto"/>
                  <a:cs typeface="Roboto"/>
                  <a:sym typeface="Roboto"/>
                </a:rPr>
                <a:t>LE TISSU ASSOCIATIF et PRIVÉ</a:t>
              </a:r>
              <a:endParaRPr sz="2000" b="1" dirty="0">
                <a:solidFill>
                  <a:schemeClr val="accent2"/>
                </a:solidFill>
                <a:ea typeface="Roboto"/>
                <a:cs typeface="Roboto"/>
                <a:sym typeface="Roboto"/>
              </a:endParaRPr>
            </a:p>
            <a:p>
              <a:pPr algn="r">
                <a:lnSpc>
                  <a:spcPct val="115000"/>
                </a:lnSpc>
              </a:pPr>
              <a:endParaRPr sz="2000" dirty="0">
                <a:solidFill>
                  <a:schemeClr val="accent2"/>
                </a:solidFill>
                <a:ea typeface="Roboto"/>
                <a:cs typeface="Roboto"/>
                <a:sym typeface="Roboto"/>
              </a:endParaRPr>
            </a:p>
            <a:p>
              <a:pPr algn="just">
                <a:lnSpc>
                  <a:spcPct val="115000"/>
                </a:lnSpc>
              </a:pPr>
              <a:endParaRPr sz="2000" dirty="0">
                <a:solidFill>
                  <a:schemeClr val="accent2"/>
                </a:solidFill>
                <a:ea typeface="Roboto"/>
                <a:cs typeface="Roboto"/>
                <a:sym typeface="Roboto"/>
              </a:endParaRPr>
            </a:p>
          </p:txBody>
        </p:sp>
      </p:grpSp>
      <p:grpSp>
        <p:nvGrpSpPr>
          <p:cNvPr id="2810" name="Google Shape;2810;p179"/>
          <p:cNvGrpSpPr/>
          <p:nvPr/>
        </p:nvGrpSpPr>
        <p:grpSpPr>
          <a:xfrm>
            <a:off x="6801423" y="4579345"/>
            <a:ext cx="3492961" cy="1267886"/>
            <a:chOff x="5532264" y="2898376"/>
            <a:chExt cx="3323254" cy="1206284"/>
          </a:xfrm>
        </p:grpSpPr>
        <p:cxnSp>
          <p:nvCxnSpPr>
            <p:cNvPr id="2811" name="Google Shape;2811;p179"/>
            <p:cNvCxnSpPr/>
            <p:nvPr/>
          </p:nvCxnSpPr>
          <p:spPr>
            <a:xfrm rot="10800000">
              <a:off x="5532264" y="2898376"/>
              <a:ext cx="336300" cy="244800"/>
            </a:xfrm>
            <a:prstGeom prst="straightConnector1">
              <a:avLst/>
            </a:prstGeom>
            <a:noFill/>
            <a:ln w="19050" cap="flat" cmpd="sng">
              <a:solidFill>
                <a:srgbClr val="0E9453"/>
              </a:solidFill>
              <a:prstDash val="solid"/>
              <a:round/>
              <a:headEnd type="oval" w="med" len="med"/>
              <a:tailEnd type="none" w="sm" len="sm"/>
            </a:ln>
          </p:spPr>
        </p:cxnSp>
        <p:sp>
          <p:nvSpPr>
            <p:cNvPr id="2812" name="Google Shape;2812;p179"/>
            <p:cNvSpPr txBox="1"/>
            <p:nvPr/>
          </p:nvSpPr>
          <p:spPr>
            <a:xfrm>
              <a:off x="6021418" y="3435060"/>
              <a:ext cx="2834100" cy="669600"/>
            </a:xfrm>
            <a:prstGeom prst="rect">
              <a:avLst/>
            </a:prstGeom>
            <a:noFill/>
            <a:ln>
              <a:noFill/>
            </a:ln>
          </p:spPr>
          <p:txBody>
            <a:bodyPr spcFirstLastPara="1" wrap="square" lIns="121900" tIns="121900" rIns="121900" bIns="121900" anchor="t" anchorCtr="0">
              <a:noAutofit/>
            </a:bodyPr>
            <a:lstStyle/>
            <a:p>
              <a:pPr>
                <a:lnSpc>
                  <a:spcPct val="115000"/>
                </a:lnSpc>
              </a:pPr>
              <a:r>
                <a:rPr lang="en" sz="2000" b="1" dirty="0">
                  <a:solidFill>
                    <a:schemeClr val="accent2"/>
                  </a:solidFill>
                  <a:ea typeface="Roboto"/>
                  <a:cs typeface="Roboto"/>
                  <a:sym typeface="Roboto"/>
                </a:rPr>
                <a:t>LES FINANCEURS </a:t>
              </a:r>
              <a:endParaRPr sz="2000" b="1" dirty="0">
                <a:solidFill>
                  <a:schemeClr val="accent2"/>
                </a:solidFill>
                <a:ea typeface="Roboto"/>
                <a:cs typeface="Roboto"/>
                <a:sym typeface="Roboto"/>
              </a:endParaRPr>
            </a:p>
            <a:p>
              <a:pPr>
                <a:lnSpc>
                  <a:spcPct val="115000"/>
                </a:lnSpc>
              </a:pPr>
              <a:endParaRPr sz="2000" dirty="0">
                <a:solidFill>
                  <a:schemeClr val="accent2"/>
                </a:solidFill>
                <a:ea typeface="Roboto"/>
                <a:cs typeface="Roboto"/>
                <a:sym typeface="Roboto"/>
              </a:endParaRPr>
            </a:p>
            <a:p>
              <a:pPr marL="609585" indent="-380990">
                <a:lnSpc>
                  <a:spcPct val="115000"/>
                </a:lnSpc>
                <a:buClr>
                  <a:schemeClr val="dk1"/>
                </a:buClr>
                <a:buSzPts val="900"/>
                <a:buFont typeface="Roboto"/>
                <a:buChar char="-"/>
              </a:pPr>
              <a:endParaRPr sz="2000" dirty="0">
                <a:solidFill>
                  <a:schemeClr val="accent2"/>
                </a:solidFill>
                <a:ea typeface="Roboto"/>
                <a:cs typeface="Roboto"/>
                <a:sym typeface="Roboto"/>
              </a:endParaRPr>
            </a:p>
          </p:txBody>
        </p:sp>
      </p:grpSp>
      <p:sp>
        <p:nvSpPr>
          <p:cNvPr id="2815" name="Google Shape;2815;p179"/>
          <p:cNvSpPr txBox="1"/>
          <p:nvPr/>
        </p:nvSpPr>
        <p:spPr>
          <a:xfrm>
            <a:off x="2694088" y="5127968"/>
            <a:ext cx="2960224" cy="703795"/>
          </a:xfrm>
          <a:prstGeom prst="rect">
            <a:avLst/>
          </a:prstGeom>
          <a:noFill/>
          <a:ln>
            <a:noFill/>
          </a:ln>
        </p:spPr>
        <p:txBody>
          <a:bodyPr spcFirstLastPara="1" wrap="square" lIns="121900" tIns="121900" rIns="121900" bIns="121900" anchor="t" anchorCtr="0">
            <a:noAutofit/>
          </a:bodyPr>
          <a:lstStyle/>
          <a:p>
            <a:pPr algn="r">
              <a:lnSpc>
                <a:spcPct val="115000"/>
              </a:lnSpc>
            </a:pPr>
            <a:r>
              <a:rPr lang="fr-FR" sz="2000" b="1" dirty="0">
                <a:solidFill>
                  <a:schemeClr val="accent2"/>
                </a:solidFill>
                <a:ea typeface="Roboto"/>
                <a:cs typeface="Roboto"/>
                <a:sym typeface="Roboto"/>
              </a:rPr>
              <a:t>LA RECHERCHE</a:t>
            </a:r>
            <a:endParaRPr sz="2000" dirty="0">
              <a:solidFill>
                <a:schemeClr val="accent2"/>
              </a:solidFill>
              <a:ea typeface="Roboto"/>
              <a:cs typeface="Roboto"/>
              <a:sym typeface="Roboto"/>
            </a:endParaRPr>
          </a:p>
          <a:p>
            <a:pPr algn="r">
              <a:lnSpc>
                <a:spcPct val="115000"/>
              </a:lnSpc>
            </a:pPr>
            <a:endParaRPr sz="2000" dirty="0">
              <a:solidFill>
                <a:schemeClr val="accent2"/>
              </a:solidFill>
              <a:ea typeface="Roboto"/>
              <a:cs typeface="Roboto"/>
              <a:sym typeface="Roboto"/>
            </a:endParaRPr>
          </a:p>
          <a:p>
            <a:pPr algn="just">
              <a:lnSpc>
                <a:spcPct val="115000"/>
              </a:lnSpc>
            </a:pPr>
            <a:endParaRPr sz="2000" dirty="0">
              <a:solidFill>
                <a:schemeClr val="accent2"/>
              </a:solidFill>
              <a:ea typeface="Roboto"/>
              <a:cs typeface="Roboto"/>
              <a:sym typeface="Roboto"/>
            </a:endParaRPr>
          </a:p>
        </p:txBody>
      </p:sp>
      <p:sp>
        <p:nvSpPr>
          <p:cNvPr id="2819" name="Google Shape;2819;p179"/>
          <p:cNvSpPr/>
          <p:nvPr/>
        </p:nvSpPr>
        <p:spPr>
          <a:xfrm rot="1800372">
            <a:off x="4370850" y="2268520"/>
            <a:ext cx="2828269" cy="2828269"/>
          </a:xfrm>
          <a:prstGeom prst="blockArc">
            <a:avLst>
              <a:gd name="adj1" fmla="val 14414370"/>
              <a:gd name="adj2" fmla="val 18998613"/>
              <a:gd name="adj3" fmla="val 8907"/>
            </a:avLst>
          </a:prstGeom>
          <a:solidFill>
            <a:srgbClr val="085631"/>
          </a:solidFill>
          <a:ln>
            <a:noFill/>
          </a:ln>
          <a:effectLst>
            <a:outerShdw blurRad="71438" dist="9525" dir="5400000" algn="bl" rotWithShape="0">
              <a:srgbClr val="000000">
                <a:alpha val="40000"/>
              </a:srgbClr>
            </a:outerShdw>
          </a:effectLst>
        </p:spPr>
        <p:txBody>
          <a:bodyPr spcFirstLastPara="1" wrap="square" lIns="121900" tIns="121900" rIns="121900" bIns="121900" anchor="ctr" anchorCtr="0">
            <a:noAutofit/>
          </a:bodyPr>
          <a:lstStyle/>
          <a:p>
            <a:endParaRPr/>
          </a:p>
        </p:txBody>
      </p:sp>
      <p:sp>
        <p:nvSpPr>
          <p:cNvPr id="2820" name="Google Shape;2820;p179"/>
          <p:cNvSpPr/>
          <p:nvPr/>
        </p:nvSpPr>
        <p:spPr>
          <a:xfrm rot="-9000891" flipH="1">
            <a:off x="4377140" y="2266700"/>
            <a:ext cx="2827669" cy="2827669"/>
          </a:xfrm>
          <a:prstGeom prst="blockArc">
            <a:avLst>
              <a:gd name="adj1" fmla="val 20178804"/>
              <a:gd name="adj2" fmla="val 2623923"/>
              <a:gd name="adj3" fmla="val 8858"/>
            </a:avLst>
          </a:prstGeom>
          <a:solidFill>
            <a:srgbClr val="0E9453"/>
          </a:solidFill>
          <a:ln>
            <a:noFill/>
          </a:ln>
          <a:effectLst>
            <a:outerShdw blurRad="71438" dist="9525" dir="5400000" algn="bl" rotWithShape="0">
              <a:srgbClr val="000000">
                <a:alpha val="40000"/>
              </a:srgbClr>
            </a:outerShdw>
          </a:effectLst>
        </p:spPr>
        <p:txBody>
          <a:bodyPr spcFirstLastPara="1" wrap="square" lIns="121900" tIns="121900" rIns="121900" bIns="121900" anchor="ctr" anchorCtr="0">
            <a:noAutofit/>
          </a:bodyPr>
          <a:lstStyle/>
          <a:p>
            <a:endParaRPr/>
          </a:p>
        </p:txBody>
      </p:sp>
      <p:sp>
        <p:nvSpPr>
          <p:cNvPr id="2821" name="Google Shape;2821;p179"/>
          <p:cNvSpPr txBox="1"/>
          <p:nvPr/>
        </p:nvSpPr>
        <p:spPr>
          <a:xfrm>
            <a:off x="4963811" y="3288074"/>
            <a:ext cx="1582695" cy="845600"/>
          </a:xfrm>
          <a:prstGeom prst="rect">
            <a:avLst/>
          </a:prstGeom>
          <a:noFill/>
          <a:ln>
            <a:noFill/>
          </a:ln>
        </p:spPr>
        <p:txBody>
          <a:bodyPr spcFirstLastPara="1" wrap="square" lIns="121900" tIns="121900" rIns="121900" bIns="121900" anchor="ctr" anchorCtr="0">
            <a:noAutofit/>
          </a:bodyPr>
          <a:lstStyle/>
          <a:p>
            <a:pPr algn="ctr">
              <a:lnSpc>
                <a:spcPct val="115000"/>
              </a:lnSpc>
            </a:pPr>
            <a:r>
              <a:rPr lang="en" sz="2000" b="1" dirty="0">
                <a:solidFill>
                  <a:schemeClr val="accent2"/>
                </a:solidFill>
                <a:ea typeface="Roboto"/>
                <a:cs typeface="Roboto"/>
                <a:sym typeface="Roboto"/>
              </a:rPr>
              <a:t>VOTRE DIAGNOSTIC</a:t>
            </a:r>
            <a:endParaRPr sz="2000" dirty="0">
              <a:solidFill>
                <a:schemeClr val="accent2"/>
              </a:solidFill>
            </a:endParaRPr>
          </a:p>
        </p:txBody>
      </p:sp>
      <p:sp>
        <p:nvSpPr>
          <p:cNvPr id="2822" name="Google Shape;2822;p179"/>
          <p:cNvSpPr/>
          <p:nvPr/>
        </p:nvSpPr>
        <p:spPr>
          <a:xfrm rot="-3781945">
            <a:off x="6827334" y="3079329"/>
            <a:ext cx="381929" cy="381929"/>
          </a:xfrm>
          <a:prstGeom prst="rtTriangle">
            <a:avLst/>
          </a:prstGeom>
          <a:solidFill>
            <a:srgbClr val="085631"/>
          </a:solidFill>
          <a:ln>
            <a:noFill/>
          </a:ln>
        </p:spPr>
        <p:txBody>
          <a:bodyPr spcFirstLastPara="1" wrap="square" lIns="121900" tIns="121900" rIns="121900" bIns="121900" anchor="ctr" anchorCtr="0">
            <a:noAutofit/>
          </a:bodyPr>
          <a:lstStyle/>
          <a:p>
            <a:endParaRPr/>
          </a:p>
        </p:txBody>
      </p:sp>
      <p:sp>
        <p:nvSpPr>
          <p:cNvPr id="2823" name="Google Shape;2823;p179"/>
          <p:cNvSpPr/>
          <p:nvPr/>
        </p:nvSpPr>
        <p:spPr>
          <a:xfrm rot="-1799917" flipH="1">
            <a:off x="4365897" y="2264286"/>
            <a:ext cx="2834519" cy="2834519"/>
          </a:xfrm>
          <a:prstGeom prst="blockArc">
            <a:avLst>
              <a:gd name="adj1" fmla="val 14334136"/>
              <a:gd name="adj2" fmla="val 18854681"/>
              <a:gd name="adj3" fmla="val 8846"/>
            </a:avLst>
          </a:prstGeom>
          <a:solidFill>
            <a:srgbClr val="65F0AD"/>
          </a:solidFill>
          <a:ln>
            <a:noFill/>
          </a:ln>
          <a:effectLst>
            <a:outerShdw blurRad="71438" dist="9525" dir="5400000" algn="bl" rotWithShape="0">
              <a:srgbClr val="000000">
                <a:alpha val="40000"/>
              </a:srgbClr>
            </a:outerShdw>
          </a:effectLst>
        </p:spPr>
        <p:txBody>
          <a:bodyPr spcFirstLastPara="1" wrap="square" lIns="121900" tIns="121900" rIns="121900" bIns="121900" anchor="ctr" anchorCtr="0">
            <a:noAutofit/>
          </a:bodyPr>
          <a:lstStyle/>
          <a:p>
            <a:endParaRPr/>
          </a:p>
        </p:txBody>
      </p:sp>
      <p:sp>
        <p:nvSpPr>
          <p:cNvPr id="2824" name="Google Shape;2824;p179"/>
          <p:cNvSpPr/>
          <p:nvPr/>
        </p:nvSpPr>
        <p:spPr>
          <a:xfrm rot="9000891">
            <a:off x="4357960" y="2269669"/>
            <a:ext cx="2827669" cy="2827669"/>
          </a:xfrm>
          <a:prstGeom prst="blockArc">
            <a:avLst>
              <a:gd name="adj1" fmla="val 20184517"/>
              <a:gd name="adj2" fmla="val 3007258"/>
              <a:gd name="adj3" fmla="val 9336"/>
            </a:avLst>
          </a:prstGeom>
          <a:solidFill>
            <a:srgbClr val="0E9453"/>
          </a:solidFill>
          <a:ln w="9525" cap="flat" cmpd="sng">
            <a:solidFill>
              <a:srgbClr val="0E9453"/>
            </a:solidFill>
            <a:prstDash val="solid"/>
            <a:round/>
            <a:headEnd type="none" w="sm" len="sm"/>
            <a:tailEnd type="none" w="sm" len="sm"/>
          </a:ln>
          <a:effectLst>
            <a:outerShdw blurRad="71438" dist="9525" dir="5400000" algn="bl" rotWithShape="0">
              <a:srgbClr val="000000">
                <a:alpha val="40000"/>
              </a:srgbClr>
            </a:outerShdw>
          </a:effectLst>
        </p:spPr>
        <p:txBody>
          <a:bodyPr spcFirstLastPara="1" wrap="square" lIns="121900" tIns="121900" rIns="121900" bIns="121900" anchor="ctr" anchorCtr="0">
            <a:noAutofit/>
          </a:bodyPr>
          <a:lstStyle/>
          <a:p>
            <a:endParaRPr/>
          </a:p>
        </p:txBody>
      </p:sp>
      <p:sp>
        <p:nvSpPr>
          <p:cNvPr id="2825" name="Google Shape;2825;p179"/>
          <p:cNvSpPr/>
          <p:nvPr/>
        </p:nvSpPr>
        <p:spPr>
          <a:xfrm rot="-9000891" flipH="1">
            <a:off x="4358024" y="2271273"/>
            <a:ext cx="2827669" cy="2827669"/>
          </a:xfrm>
          <a:prstGeom prst="blockArc">
            <a:avLst>
              <a:gd name="adj1" fmla="val 15738599"/>
              <a:gd name="adj2" fmla="val 20008131"/>
              <a:gd name="adj3" fmla="val 9063"/>
            </a:avLst>
          </a:prstGeom>
          <a:solidFill>
            <a:srgbClr val="085631"/>
          </a:solidFill>
          <a:ln>
            <a:noFill/>
          </a:ln>
          <a:effectLst>
            <a:outerShdw blurRad="71438" dist="9525" dir="5400000" algn="bl" rotWithShape="0">
              <a:srgbClr val="000000">
                <a:alpha val="40000"/>
              </a:srgbClr>
            </a:outerShdw>
          </a:effectLst>
        </p:spPr>
        <p:txBody>
          <a:bodyPr spcFirstLastPara="1" wrap="square" lIns="121900" tIns="121900" rIns="121900" bIns="121900" anchor="ctr" anchorCtr="0">
            <a:noAutofit/>
          </a:bodyPr>
          <a:lstStyle/>
          <a:p>
            <a:endParaRPr/>
          </a:p>
        </p:txBody>
      </p:sp>
      <p:sp>
        <p:nvSpPr>
          <p:cNvPr id="2826" name="Google Shape;2826;p179"/>
          <p:cNvSpPr/>
          <p:nvPr/>
        </p:nvSpPr>
        <p:spPr>
          <a:xfrm rot="9239878">
            <a:off x="4364017" y="3078994"/>
            <a:ext cx="382296" cy="382296"/>
          </a:xfrm>
          <a:prstGeom prst="rtTriangle">
            <a:avLst/>
          </a:prstGeom>
          <a:solidFill>
            <a:srgbClr val="0E9453"/>
          </a:solidFill>
          <a:ln>
            <a:noFill/>
          </a:ln>
        </p:spPr>
        <p:txBody>
          <a:bodyPr spcFirstLastPara="1" wrap="square" lIns="121900" tIns="121900" rIns="121900" bIns="121900" anchor="ctr" anchorCtr="0">
            <a:noAutofit/>
          </a:bodyPr>
          <a:lstStyle/>
          <a:p>
            <a:endParaRPr/>
          </a:p>
        </p:txBody>
      </p:sp>
      <p:sp>
        <p:nvSpPr>
          <p:cNvPr id="2827" name="Google Shape;2827;p179"/>
          <p:cNvSpPr/>
          <p:nvPr/>
        </p:nvSpPr>
        <p:spPr>
          <a:xfrm rot="477106">
            <a:off x="6368098" y="4531295"/>
            <a:ext cx="381669" cy="381669"/>
          </a:xfrm>
          <a:prstGeom prst="rtTriangle">
            <a:avLst/>
          </a:prstGeom>
          <a:solidFill>
            <a:srgbClr val="0E9453"/>
          </a:solidFill>
          <a:ln>
            <a:noFill/>
          </a:ln>
        </p:spPr>
        <p:txBody>
          <a:bodyPr spcFirstLastPara="1" wrap="square" lIns="121900" tIns="121900" rIns="121900" bIns="121900" anchor="ctr" anchorCtr="0">
            <a:noAutofit/>
          </a:bodyPr>
          <a:lstStyle/>
          <a:p>
            <a:endParaRPr/>
          </a:p>
        </p:txBody>
      </p:sp>
      <p:sp>
        <p:nvSpPr>
          <p:cNvPr id="2828" name="Google Shape;2828;p179"/>
          <p:cNvSpPr/>
          <p:nvPr/>
        </p:nvSpPr>
        <p:spPr>
          <a:xfrm rot="4857146">
            <a:off x="4827086" y="4531218"/>
            <a:ext cx="381547" cy="381547"/>
          </a:xfrm>
          <a:prstGeom prst="rtTriangle">
            <a:avLst/>
          </a:prstGeom>
          <a:solidFill>
            <a:srgbClr val="085631"/>
          </a:solidFill>
          <a:ln>
            <a:noFill/>
          </a:ln>
        </p:spPr>
        <p:txBody>
          <a:bodyPr spcFirstLastPara="1" wrap="square" lIns="121900" tIns="121900" rIns="121900" bIns="121900" anchor="ctr" anchorCtr="0">
            <a:noAutofit/>
          </a:bodyPr>
          <a:lstStyle/>
          <a:p>
            <a:endParaRPr/>
          </a:p>
        </p:txBody>
      </p:sp>
      <p:sp>
        <p:nvSpPr>
          <p:cNvPr id="2829" name="Google Shape;2829;p179"/>
          <p:cNvSpPr/>
          <p:nvPr/>
        </p:nvSpPr>
        <p:spPr>
          <a:xfrm rot="-8100000">
            <a:off x="5593213" y="2206299"/>
            <a:ext cx="381837" cy="381837"/>
          </a:xfrm>
          <a:prstGeom prst="rtTriangle">
            <a:avLst/>
          </a:prstGeom>
          <a:solidFill>
            <a:srgbClr val="65F0AD"/>
          </a:solidFill>
          <a:ln>
            <a:noFill/>
          </a:ln>
        </p:spPr>
        <p:txBody>
          <a:bodyPr spcFirstLastPara="1" wrap="square" lIns="121900" tIns="121900" rIns="121900" bIns="121900" anchor="ctr" anchorCtr="0">
            <a:noAutofit/>
          </a:bodyPr>
          <a:lstStyle/>
          <a:p>
            <a:endParaRPr/>
          </a:p>
        </p:txBody>
      </p:sp>
      <p:cxnSp>
        <p:nvCxnSpPr>
          <p:cNvPr id="2830" name="Google Shape;2830;p179"/>
          <p:cNvCxnSpPr>
            <a:cxnSpLocks/>
          </p:cNvCxnSpPr>
          <p:nvPr/>
        </p:nvCxnSpPr>
        <p:spPr>
          <a:xfrm flipH="1">
            <a:off x="7138977" y="3732477"/>
            <a:ext cx="719562" cy="0"/>
          </a:xfrm>
          <a:prstGeom prst="straightConnector1">
            <a:avLst/>
          </a:prstGeom>
          <a:noFill/>
          <a:ln w="19050" cap="flat" cmpd="sng">
            <a:solidFill>
              <a:srgbClr val="0E9453"/>
            </a:solidFill>
            <a:prstDash val="solid"/>
            <a:round/>
            <a:headEnd type="oval" w="med" len="med"/>
            <a:tailEnd type="none" w="sm" len="sm"/>
          </a:ln>
        </p:spPr>
      </p:cxnSp>
      <p:sp>
        <p:nvSpPr>
          <p:cNvPr id="3" name="Google Shape;2812;p179">
            <a:extLst>
              <a:ext uri="{FF2B5EF4-FFF2-40B4-BE49-F238E27FC236}">
                <a16:creationId xmlns:a16="http://schemas.microsoft.com/office/drawing/2014/main" id="{C44CA709-633C-BA0C-CA23-8E1B12288B30}"/>
              </a:ext>
            </a:extLst>
          </p:cNvPr>
          <p:cNvSpPr txBox="1"/>
          <p:nvPr/>
        </p:nvSpPr>
        <p:spPr>
          <a:xfrm>
            <a:off x="7917988" y="3426971"/>
            <a:ext cx="2978828" cy="703795"/>
          </a:xfrm>
          <a:prstGeom prst="rect">
            <a:avLst/>
          </a:prstGeom>
          <a:noFill/>
          <a:ln>
            <a:noFill/>
          </a:ln>
        </p:spPr>
        <p:txBody>
          <a:bodyPr spcFirstLastPara="1" wrap="square" lIns="121900" tIns="121900" rIns="121900" bIns="121900" anchor="t" anchorCtr="0">
            <a:noAutofit/>
          </a:bodyPr>
          <a:lstStyle/>
          <a:p>
            <a:pPr>
              <a:lnSpc>
                <a:spcPct val="115000"/>
              </a:lnSpc>
            </a:pPr>
            <a:r>
              <a:rPr lang="en" sz="2000" b="1" dirty="0">
                <a:solidFill>
                  <a:schemeClr val="accent2"/>
                </a:solidFill>
                <a:ea typeface="Roboto"/>
                <a:cs typeface="Roboto"/>
                <a:sym typeface="Roboto"/>
              </a:rPr>
              <a:t>LES </a:t>
            </a:r>
            <a:r>
              <a:rPr lang="fr-FR" sz="2000" b="1" dirty="0">
                <a:solidFill>
                  <a:schemeClr val="accent2"/>
                </a:solidFill>
                <a:ea typeface="Roboto"/>
                <a:cs typeface="Roboto"/>
                <a:sym typeface="Roboto"/>
              </a:rPr>
              <a:t>ACCOMPAGNATEURS</a:t>
            </a:r>
            <a:endParaRPr sz="2000" dirty="0">
              <a:solidFill>
                <a:schemeClr val="accent2"/>
              </a:solidFill>
              <a:ea typeface="Roboto"/>
              <a:cs typeface="Roboto"/>
              <a:sym typeface="Roboto"/>
            </a:endParaRPr>
          </a:p>
          <a:p>
            <a:pPr marL="609585" indent="-380990">
              <a:lnSpc>
                <a:spcPct val="115000"/>
              </a:lnSpc>
              <a:buClr>
                <a:schemeClr val="dk1"/>
              </a:buClr>
              <a:buSzPts val="900"/>
              <a:buFont typeface="Roboto"/>
              <a:buChar char="-"/>
            </a:pPr>
            <a:endParaRPr sz="2000" dirty="0">
              <a:solidFill>
                <a:schemeClr val="accent2"/>
              </a:solidFill>
              <a:ea typeface="Roboto"/>
              <a:cs typeface="Roboto"/>
              <a:sym typeface="Roboto"/>
            </a:endParaRPr>
          </a:p>
        </p:txBody>
      </p:sp>
      <p:cxnSp>
        <p:nvCxnSpPr>
          <p:cNvPr id="2" name="Google Shape;2814;p179">
            <a:extLst>
              <a:ext uri="{FF2B5EF4-FFF2-40B4-BE49-F238E27FC236}">
                <a16:creationId xmlns:a16="http://schemas.microsoft.com/office/drawing/2014/main" id="{6A10DA37-5D1E-5295-AAA9-65128534E47A}"/>
              </a:ext>
            </a:extLst>
          </p:cNvPr>
          <p:cNvCxnSpPr>
            <a:cxnSpLocks/>
            <a:stCxn id="7" idx="3"/>
          </p:cNvCxnSpPr>
          <p:nvPr/>
        </p:nvCxnSpPr>
        <p:spPr>
          <a:xfrm flipV="1">
            <a:off x="3835064" y="3395532"/>
            <a:ext cx="523863" cy="43005"/>
          </a:xfrm>
          <a:prstGeom prst="straightConnector1">
            <a:avLst/>
          </a:prstGeom>
          <a:noFill/>
          <a:ln w="19050" cap="flat" cmpd="sng">
            <a:solidFill>
              <a:srgbClr val="0E9453"/>
            </a:solidFill>
            <a:prstDash val="solid"/>
            <a:round/>
            <a:headEnd type="oval" w="med" len="med"/>
            <a:tailEnd type="none" w="sm" len="sm"/>
          </a:ln>
        </p:spPr>
      </p:cxnSp>
      <p:grpSp>
        <p:nvGrpSpPr>
          <p:cNvPr id="5" name="Google Shape;2813;p179">
            <a:extLst>
              <a:ext uri="{FF2B5EF4-FFF2-40B4-BE49-F238E27FC236}">
                <a16:creationId xmlns:a16="http://schemas.microsoft.com/office/drawing/2014/main" id="{2444FB2C-A241-2C93-3EEE-3D63C4913A7F}"/>
              </a:ext>
            </a:extLst>
          </p:cNvPr>
          <p:cNvGrpSpPr/>
          <p:nvPr/>
        </p:nvGrpSpPr>
        <p:grpSpPr>
          <a:xfrm>
            <a:off x="755458" y="3091081"/>
            <a:ext cx="4922105" cy="2374123"/>
            <a:chOff x="-138730" y="1778842"/>
            <a:chExt cx="4501425" cy="2287650"/>
          </a:xfrm>
        </p:grpSpPr>
        <p:cxnSp>
          <p:nvCxnSpPr>
            <p:cNvPr id="6" name="Google Shape;2814;p179">
              <a:extLst>
                <a:ext uri="{FF2B5EF4-FFF2-40B4-BE49-F238E27FC236}">
                  <a16:creationId xmlns:a16="http://schemas.microsoft.com/office/drawing/2014/main" id="{342A2A76-C8B5-DF9F-B067-57CF2CBC7B23}"/>
                </a:ext>
              </a:extLst>
            </p:cNvPr>
            <p:cNvCxnSpPr>
              <a:cxnSpLocks/>
            </p:cNvCxnSpPr>
            <p:nvPr/>
          </p:nvCxnSpPr>
          <p:spPr>
            <a:xfrm flipH="1" flipV="1">
              <a:off x="4362694" y="3616867"/>
              <a:ext cx="1" cy="449625"/>
            </a:xfrm>
            <a:prstGeom prst="straightConnector1">
              <a:avLst/>
            </a:prstGeom>
            <a:noFill/>
            <a:ln w="19050" cap="flat" cmpd="sng">
              <a:solidFill>
                <a:schemeClr val="accent3">
                  <a:lumMod val="50000"/>
                </a:schemeClr>
              </a:solidFill>
              <a:prstDash val="solid"/>
              <a:round/>
              <a:headEnd type="oval" w="med" len="med"/>
              <a:tailEnd type="none" w="sm" len="sm"/>
            </a:ln>
          </p:spPr>
        </p:cxnSp>
        <p:sp>
          <p:nvSpPr>
            <p:cNvPr id="7" name="Google Shape;2815;p179">
              <a:extLst>
                <a:ext uri="{FF2B5EF4-FFF2-40B4-BE49-F238E27FC236}">
                  <a16:creationId xmlns:a16="http://schemas.microsoft.com/office/drawing/2014/main" id="{B70777C5-AAC3-1378-2611-E6798A5C5446}"/>
                </a:ext>
              </a:extLst>
            </p:cNvPr>
            <p:cNvSpPr txBox="1"/>
            <p:nvPr/>
          </p:nvSpPr>
          <p:spPr>
            <a:xfrm>
              <a:off x="-138730" y="1778842"/>
              <a:ext cx="2816400" cy="669600"/>
            </a:xfrm>
            <a:prstGeom prst="rect">
              <a:avLst/>
            </a:prstGeom>
            <a:noFill/>
            <a:ln>
              <a:noFill/>
            </a:ln>
          </p:spPr>
          <p:txBody>
            <a:bodyPr spcFirstLastPara="1" wrap="square" lIns="121900" tIns="121900" rIns="121900" bIns="121900" anchor="t" anchorCtr="0">
              <a:noAutofit/>
            </a:bodyPr>
            <a:lstStyle/>
            <a:p>
              <a:pPr algn="r">
                <a:lnSpc>
                  <a:spcPct val="115000"/>
                </a:lnSpc>
              </a:pPr>
              <a:r>
                <a:rPr lang="en" sz="2000" b="1" dirty="0">
                  <a:solidFill>
                    <a:schemeClr val="accent2"/>
                  </a:solidFill>
                  <a:ea typeface="Roboto"/>
                  <a:cs typeface="Roboto"/>
                  <a:sym typeface="Roboto"/>
                </a:rPr>
                <a:t>LES SERVICES PUBLICS </a:t>
              </a:r>
              <a:endParaRPr sz="2000" b="1" dirty="0">
                <a:solidFill>
                  <a:schemeClr val="accent2"/>
                </a:solidFill>
                <a:ea typeface="Roboto"/>
                <a:cs typeface="Roboto"/>
                <a:sym typeface="Roboto"/>
              </a:endParaRPr>
            </a:p>
            <a:p>
              <a:pPr algn="r">
                <a:lnSpc>
                  <a:spcPct val="115000"/>
                </a:lnSpc>
              </a:pPr>
              <a:r>
                <a:rPr lang="en" sz="2000" b="1" dirty="0">
                  <a:solidFill>
                    <a:schemeClr val="accent2"/>
                  </a:solidFill>
                  <a:ea typeface="Roboto"/>
                  <a:cs typeface="Roboto"/>
                  <a:sym typeface="Roboto"/>
                </a:rPr>
                <a:t>et ÉLUS LOCAUX</a:t>
              </a:r>
              <a:r>
                <a:rPr lang="en" sz="2000" dirty="0">
                  <a:solidFill>
                    <a:schemeClr val="accent2"/>
                  </a:solidFill>
                  <a:ea typeface="Roboto"/>
                  <a:cs typeface="Roboto"/>
                  <a:sym typeface="Roboto"/>
                </a:rPr>
                <a:t> </a:t>
              </a:r>
              <a:endParaRPr sz="2000" dirty="0">
                <a:solidFill>
                  <a:schemeClr val="accent2"/>
                </a:solidFill>
                <a:ea typeface="Roboto"/>
                <a:cs typeface="Roboto"/>
                <a:sym typeface="Roboto"/>
              </a:endParaRPr>
            </a:p>
            <a:p>
              <a:pPr algn="r">
                <a:lnSpc>
                  <a:spcPct val="115000"/>
                </a:lnSpc>
              </a:pPr>
              <a:endParaRPr sz="2000" dirty="0">
                <a:solidFill>
                  <a:schemeClr val="accent2"/>
                </a:solidFill>
                <a:ea typeface="Roboto"/>
                <a:cs typeface="Roboto"/>
                <a:sym typeface="Roboto"/>
              </a:endParaRPr>
            </a:p>
            <a:p>
              <a:pPr algn="just">
                <a:lnSpc>
                  <a:spcPct val="115000"/>
                </a:lnSpc>
              </a:pPr>
              <a:endParaRPr sz="2000" dirty="0">
                <a:solidFill>
                  <a:schemeClr val="accent2"/>
                </a:solidFill>
                <a:ea typeface="Roboto"/>
                <a:cs typeface="Roboto"/>
                <a:sym typeface="Roboto"/>
              </a:endParaRPr>
            </a:p>
          </p:txBody>
        </p:sp>
      </p:grpSp>
      <p:sp>
        <p:nvSpPr>
          <p:cNvPr id="4" name="Rectangle : coins arrondis 3">
            <a:extLst>
              <a:ext uri="{FF2B5EF4-FFF2-40B4-BE49-F238E27FC236}">
                <a16:creationId xmlns:a16="http://schemas.microsoft.com/office/drawing/2014/main" id="{0AD63220-2121-57EA-77D8-C8C8C8FB49DF}"/>
              </a:ext>
            </a:extLst>
          </p:cNvPr>
          <p:cNvSpPr/>
          <p:nvPr/>
        </p:nvSpPr>
        <p:spPr>
          <a:xfrm>
            <a:off x="1361727" y="1605904"/>
            <a:ext cx="3064155" cy="1178898"/>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8" name="Rectangle : coins arrondis 7">
            <a:extLst>
              <a:ext uri="{FF2B5EF4-FFF2-40B4-BE49-F238E27FC236}">
                <a16:creationId xmlns:a16="http://schemas.microsoft.com/office/drawing/2014/main" id="{5D18BF5D-BCDD-D6D6-DE64-3B3E30CAA186}"/>
              </a:ext>
            </a:extLst>
          </p:cNvPr>
          <p:cNvSpPr/>
          <p:nvPr/>
        </p:nvSpPr>
        <p:spPr>
          <a:xfrm>
            <a:off x="7136887" y="1867881"/>
            <a:ext cx="3064155" cy="1178898"/>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9" name="Rectangle : coins arrondis 8">
            <a:extLst>
              <a:ext uri="{FF2B5EF4-FFF2-40B4-BE49-F238E27FC236}">
                <a16:creationId xmlns:a16="http://schemas.microsoft.com/office/drawing/2014/main" id="{27268B59-817E-A66F-575E-B0E33E39B7E4}"/>
              </a:ext>
            </a:extLst>
          </p:cNvPr>
          <p:cNvSpPr/>
          <p:nvPr/>
        </p:nvSpPr>
        <p:spPr>
          <a:xfrm>
            <a:off x="8072071" y="3926117"/>
            <a:ext cx="3064155" cy="1178898"/>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10" name="Rectangle : coins arrondis 9">
            <a:extLst>
              <a:ext uri="{FF2B5EF4-FFF2-40B4-BE49-F238E27FC236}">
                <a16:creationId xmlns:a16="http://schemas.microsoft.com/office/drawing/2014/main" id="{5B6E97BC-E6FB-D2F0-AA69-3D0AF0EA2038}"/>
              </a:ext>
            </a:extLst>
          </p:cNvPr>
          <p:cNvSpPr/>
          <p:nvPr/>
        </p:nvSpPr>
        <p:spPr>
          <a:xfrm>
            <a:off x="7498758" y="5627405"/>
            <a:ext cx="3064155" cy="1178898"/>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11" name="Rectangle : coins arrondis 10">
            <a:extLst>
              <a:ext uri="{FF2B5EF4-FFF2-40B4-BE49-F238E27FC236}">
                <a16:creationId xmlns:a16="http://schemas.microsoft.com/office/drawing/2014/main" id="{A0C99382-B1F1-C4ED-4517-2157768EB6C5}"/>
              </a:ext>
            </a:extLst>
          </p:cNvPr>
          <p:cNvSpPr/>
          <p:nvPr/>
        </p:nvSpPr>
        <p:spPr>
          <a:xfrm>
            <a:off x="685204" y="3906508"/>
            <a:ext cx="3064155" cy="1178898"/>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
        <p:nvSpPr>
          <p:cNvPr id="12" name="Rectangle : coins arrondis 11">
            <a:extLst>
              <a:ext uri="{FF2B5EF4-FFF2-40B4-BE49-F238E27FC236}">
                <a16:creationId xmlns:a16="http://schemas.microsoft.com/office/drawing/2014/main" id="{A8CCD53A-C2CA-7D12-19BD-6B7116905E36}"/>
              </a:ext>
            </a:extLst>
          </p:cNvPr>
          <p:cNvSpPr/>
          <p:nvPr/>
        </p:nvSpPr>
        <p:spPr>
          <a:xfrm>
            <a:off x="3135802" y="5595939"/>
            <a:ext cx="3064155" cy="1178898"/>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fr-FR" b="1" dirty="0">
              <a:latin typeface="Source Sans Pro" panose="020B0503030403020204" pitchFamily="34" charset="77"/>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85"/>
        <p:cNvGrpSpPr/>
        <p:nvPr/>
      </p:nvGrpSpPr>
      <p:grpSpPr>
        <a:xfrm>
          <a:off x="0" y="0"/>
          <a:ext cx="0" cy="0"/>
          <a:chOff x="0" y="0"/>
          <a:chExt cx="0" cy="0"/>
        </a:xfrm>
      </p:grpSpPr>
      <p:cxnSp>
        <p:nvCxnSpPr>
          <p:cNvPr id="2087" name="Google Shape;2087;p175"/>
          <p:cNvCxnSpPr>
            <a:cxnSpLocks/>
          </p:cNvCxnSpPr>
          <p:nvPr/>
        </p:nvCxnSpPr>
        <p:spPr>
          <a:xfrm flipV="1">
            <a:off x="2351314" y="3908100"/>
            <a:ext cx="7186886" cy="30001"/>
          </a:xfrm>
          <a:prstGeom prst="straightConnector1">
            <a:avLst/>
          </a:prstGeom>
          <a:noFill/>
          <a:ln w="28575" cap="flat" cmpd="sng">
            <a:solidFill>
              <a:schemeClr val="accent1"/>
            </a:solidFill>
            <a:prstDash val="solid"/>
            <a:round/>
            <a:headEnd type="none" w="med" len="med"/>
            <a:tailEnd type="none" w="med" len="med"/>
          </a:ln>
        </p:spPr>
      </p:cxnSp>
      <p:cxnSp>
        <p:nvCxnSpPr>
          <p:cNvPr id="2088" name="Google Shape;2088;p175"/>
          <p:cNvCxnSpPr>
            <a:cxnSpLocks/>
          </p:cNvCxnSpPr>
          <p:nvPr/>
        </p:nvCxnSpPr>
        <p:spPr>
          <a:xfrm>
            <a:off x="5839767" y="2051400"/>
            <a:ext cx="0" cy="4022829"/>
          </a:xfrm>
          <a:prstGeom prst="straightConnector1">
            <a:avLst/>
          </a:prstGeom>
          <a:noFill/>
          <a:ln w="28575" cap="flat" cmpd="sng">
            <a:solidFill>
              <a:schemeClr val="accent1"/>
            </a:solidFill>
            <a:prstDash val="solid"/>
            <a:round/>
            <a:headEnd type="none" w="med" len="med"/>
            <a:tailEnd type="none" w="med" len="med"/>
          </a:ln>
        </p:spPr>
      </p:cxnSp>
      <p:sp>
        <p:nvSpPr>
          <p:cNvPr id="2089" name="Google Shape;2089;p175"/>
          <p:cNvSpPr txBox="1"/>
          <p:nvPr/>
        </p:nvSpPr>
        <p:spPr>
          <a:xfrm>
            <a:off x="4821089" y="1300796"/>
            <a:ext cx="2204800" cy="781200"/>
          </a:xfrm>
          <a:prstGeom prst="rect">
            <a:avLst/>
          </a:prstGeom>
          <a:noFill/>
          <a:ln>
            <a:noFill/>
          </a:ln>
        </p:spPr>
        <p:txBody>
          <a:bodyPr spcFirstLastPara="1" wrap="square" lIns="0" tIns="45700" rIns="91433" bIns="45700" anchor="t" anchorCtr="0">
            <a:noAutofit/>
          </a:bodyPr>
          <a:lstStyle/>
          <a:p>
            <a:pPr marL="0" marR="0" lvl="0" indent="0" algn="ctr" defTabSz="914400" rtl="0" eaLnBrk="1" fontAlgn="auto" latinLnBrk="0" hangingPunct="1">
              <a:lnSpc>
                <a:spcPct val="90000"/>
              </a:lnSpc>
              <a:spcBef>
                <a:spcPts val="1067"/>
              </a:spcBef>
              <a:spcAft>
                <a:spcPts val="0"/>
              </a:spcAft>
              <a:buClrTx/>
              <a:buSzTx/>
              <a:buFontTx/>
              <a:buNone/>
              <a:tabLst/>
              <a:defRPr/>
            </a:pPr>
            <a:r>
              <a:rPr kumimoji="0" lang="en" sz="2000" b="0" i="0" u="none" strike="noStrike" kern="1200" cap="none" spc="0" normalizeH="0" baseline="0" noProof="0" dirty="0">
                <a:ln>
                  <a:noFill/>
                </a:ln>
                <a:solidFill>
                  <a:srgbClr val="0C3944"/>
                </a:solidFill>
                <a:effectLst/>
                <a:uLnTx/>
                <a:uFillTx/>
                <a:latin typeface="Source Sans Pro Light"/>
                <a:ea typeface="Raleway"/>
                <a:cs typeface="Raleway"/>
                <a:sym typeface="Raleway"/>
              </a:rPr>
              <a:t>Il est facile de les atteindre</a:t>
            </a:r>
            <a:endParaRPr kumimoji="0" sz="2000" b="0" i="0" u="none" strike="noStrike" kern="1200" cap="none" spc="0" normalizeH="0" baseline="0" noProof="0" dirty="0">
              <a:ln>
                <a:noFill/>
              </a:ln>
              <a:solidFill>
                <a:srgbClr val="0C3944"/>
              </a:solidFill>
              <a:effectLst/>
              <a:uLnTx/>
              <a:uFillTx/>
              <a:latin typeface="Source Sans Pro Light"/>
              <a:ea typeface="Raleway"/>
              <a:cs typeface="Raleway"/>
              <a:sym typeface="Raleway"/>
            </a:endParaRPr>
          </a:p>
        </p:txBody>
      </p:sp>
      <p:sp>
        <p:nvSpPr>
          <p:cNvPr id="2090" name="Google Shape;2090;p175"/>
          <p:cNvSpPr txBox="1"/>
          <p:nvPr/>
        </p:nvSpPr>
        <p:spPr>
          <a:xfrm>
            <a:off x="4680689" y="6076800"/>
            <a:ext cx="2345200" cy="781200"/>
          </a:xfrm>
          <a:prstGeom prst="rect">
            <a:avLst/>
          </a:prstGeom>
          <a:noFill/>
          <a:ln>
            <a:noFill/>
          </a:ln>
        </p:spPr>
        <p:txBody>
          <a:bodyPr spcFirstLastPara="1" wrap="square" lIns="0" tIns="45700" rIns="91433" bIns="45700" anchor="t" anchorCtr="0">
            <a:noAutofit/>
          </a:bodyPr>
          <a:lstStyle/>
          <a:p>
            <a:pPr marL="0" marR="0" lvl="0" indent="0" algn="ctr" defTabSz="914400" rtl="0" eaLnBrk="1" fontAlgn="auto" latinLnBrk="0" hangingPunct="1">
              <a:lnSpc>
                <a:spcPct val="90000"/>
              </a:lnSpc>
              <a:spcBef>
                <a:spcPts val="1067"/>
              </a:spcBef>
              <a:spcAft>
                <a:spcPts val="0"/>
              </a:spcAft>
              <a:buClrTx/>
              <a:buSzTx/>
              <a:buFontTx/>
              <a:buNone/>
              <a:tabLst/>
              <a:defRPr/>
            </a:pPr>
            <a:r>
              <a:rPr kumimoji="0" lang="en" sz="2000" b="0" i="0" u="none" strike="noStrike" kern="1200" cap="none" spc="0" normalizeH="0" baseline="0" noProof="0" dirty="0">
                <a:ln>
                  <a:noFill/>
                </a:ln>
                <a:solidFill>
                  <a:srgbClr val="0C3944"/>
                </a:solidFill>
                <a:effectLst/>
                <a:uLnTx/>
                <a:uFillTx/>
                <a:latin typeface="Source Sans Pro Light"/>
                <a:ea typeface="Raleway"/>
                <a:cs typeface="Raleway"/>
                <a:sym typeface="Raleway"/>
              </a:rPr>
              <a:t>Il est difficile de les atteindre</a:t>
            </a:r>
            <a:endParaRPr kumimoji="0" sz="2000" b="0" i="0" u="none" strike="noStrike" kern="1200" cap="none" spc="0" normalizeH="0" baseline="0" noProof="0" dirty="0">
              <a:ln>
                <a:noFill/>
              </a:ln>
              <a:solidFill>
                <a:srgbClr val="0C3944"/>
              </a:solidFill>
              <a:effectLst/>
              <a:uLnTx/>
              <a:uFillTx/>
              <a:latin typeface="Source Sans Pro Light"/>
              <a:ea typeface="Raleway"/>
              <a:cs typeface="Raleway"/>
              <a:sym typeface="Raleway"/>
            </a:endParaRPr>
          </a:p>
        </p:txBody>
      </p:sp>
      <p:sp>
        <p:nvSpPr>
          <p:cNvPr id="2091" name="Google Shape;2091;p175"/>
          <p:cNvSpPr txBox="1"/>
          <p:nvPr/>
        </p:nvSpPr>
        <p:spPr>
          <a:xfrm>
            <a:off x="9703200" y="3179784"/>
            <a:ext cx="2126000" cy="1049600"/>
          </a:xfrm>
          <a:prstGeom prst="rect">
            <a:avLst/>
          </a:prstGeom>
          <a:noFill/>
          <a:ln>
            <a:noFill/>
          </a:ln>
        </p:spPr>
        <p:txBody>
          <a:bodyPr spcFirstLastPara="1" wrap="square" lIns="0" tIns="45700" rIns="91433" bIns="45700" anchor="t" anchorCtr="0">
            <a:noAutofit/>
          </a:bodyPr>
          <a:lstStyle/>
          <a:p>
            <a:pPr marL="0" marR="0" lvl="0" indent="0" algn="ctr" defTabSz="914400" rtl="0" eaLnBrk="1" fontAlgn="auto" latinLnBrk="0" hangingPunct="1">
              <a:lnSpc>
                <a:spcPct val="90000"/>
              </a:lnSpc>
              <a:spcBef>
                <a:spcPts val="1067"/>
              </a:spcBef>
              <a:spcAft>
                <a:spcPts val="0"/>
              </a:spcAft>
              <a:buClrTx/>
              <a:buSzTx/>
              <a:buFontTx/>
              <a:buNone/>
              <a:tabLst/>
              <a:defRPr/>
            </a:pPr>
            <a:r>
              <a:rPr kumimoji="0" lang="en" sz="2000" b="0" i="0" u="none" strike="noStrike" kern="1200" cap="none" spc="0" normalizeH="0" baseline="0" noProof="0" dirty="0">
                <a:ln>
                  <a:noFill/>
                </a:ln>
                <a:solidFill>
                  <a:srgbClr val="0C3944"/>
                </a:solidFill>
                <a:effectLst/>
                <a:uLnTx/>
                <a:uFillTx/>
                <a:latin typeface="Source Sans Pro Light"/>
                <a:ea typeface="Raleway"/>
                <a:cs typeface="Raleway"/>
                <a:sym typeface="Raleway"/>
              </a:rPr>
              <a:t>Contributeurs essentiels pour répondre à mon enjeu</a:t>
            </a:r>
            <a:endParaRPr kumimoji="0" sz="2000" b="0" i="0" u="none" strike="noStrike" kern="1200" cap="none" spc="0" normalizeH="0" baseline="0" noProof="0" dirty="0">
              <a:ln>
                <a:noFill/>
              </a:ln>
              <a:solidFill>
                <a:srgbClr val="0C3944"/>
              </a:solidFill>
              <a:effectLst/>
              <a:uLnTx/>
              <a:uFillTx/>
              <a:latin typeface="Source Sans Pro Light"/>
              <a:ea typeface="Raleway"/>
              <a:cs typeface="Raleway"/>
              <a:sym typeface="Raleway"/>
            </a:endParaRPr>
          </a:p>
        </p:txBody>
      </p:sp>
      <p:sp>
        <p:nvSpPr>
          <p:cNvPr id="2092" name="Google Shape;2092;p175"/>
          <p:cNvSpPr txBox="1"/>
          <p:nvPr/>
        </p:nvSpPr>
        <p:spPr>
          <a:xfrm>
            <a:off x="450000" y="334800"/>
            <a:ext cx="10154772" cy="1049600"/>
          </a:xfrm>
          <a:prstGeom prst="rect">
            <a:avLst/>
          </a:prstGeom>
          <a:noFill/>
          <a:ln>
            <a:noFill/>
          </a:ln>
        </p:spPr>
        <p:txBody>
          <a:bodyPr spcFirstLastPara="1" wrap="square" lIns="0" tIns="45700" rIns="91433" bIns="45700" anchor="t" anchorCtr="0">
            <a:noAutofit/>
          </a:bodyPr>
          <a:lstStyle/>
          <a:p>
            <a:pPr marL="0" marR="0" lvl="0" indent="0" algn="l" defTabSz="914400" rtl="0" eaLnBrk="1" fontAlgn="auto" latinLnBrk="0" hangingPunct="1">
              <a:lnSpc>
                <a:spcPct val="90000"/>
              </a:lnSpc>
              <a:spcBef>
                <a:spcPts val="1067"/>
              </a:spcBef>
              <a:spcAft>
                <a:spcPts val="0"/>
              </a:spcAft>
              <a:buClrTx/>
              <a:buSzTx/>
              <a:buFontTx/>
              <a:buNone/>
              <a:tabLst/>
              <a:defRPr/>
            </a:pPr>
            <a:r>
              <a:rPr lang="en" sz="3200" dirty="0">
                <a:solidFill>
                  <a:srgbClr val="00004D"/>
                </a:solidFill>
                <a:latin typeface="Paris2024 Semibold" panose="02010703030201020103" pitchFamily="50" charset="0"/>
                <a:ea typeface="Raleway"/>
                <a:cs typeface="Raleway"/>
                <a:sym typeface="Raleway"/>
              </a:rPr>
              <a:t>La cartographie liée à votre enjeu </a:t>
            </a:r>
            <a:endParaRPr kumimoji="0" sz="3200" b="0" i="0" u="none" strike="noStrike" kern="1200" cap="none" spc="0" normalizeH="0" baseline="0" noProof="0" dirty="0">
              <a:ln>
                <a:noFill/>
              </a:ln>
              <a:solidFill>
                <a:srgbClr val="00004D"/>
              </a:solidFill>
              <a:effectLst/>
              <a:uLnTx/>
              <a:uFillTx/>
              <a:latin typeface="Paris2024 Semibold" panose="02010703030201020103" pitchFamily="50" charset="0"/>
              <a:ea typeface="Raleway"/>
              <a:cs typeface="Raleway"/>
              <a:sym typeface="Raleway"/>
            </a:endParaRPr>
          </a:p>
        </p:txBody>
      </p:sp>
      <p:sp>
        <p:nvSpPr>
          <p:cNvPr id="9" name="Google Shape;2092;p175">
            <a:extLst>
              <a:ext uri="{FF2B5EF4-FFF2-40B4-BE49-F238E27FC236}">
                <a16:creationId xmlns:a16="http://schemas.microsoft.com/office/drawing/2014/main" id="{AAE059FC-FC6E-3A4F-1756-A2BA9E419B7C}"/>
              </a:ext>
            </a:extLst>
          </p:cNvPr>
          <p:cNvSpPr txBox="1"/>
          <p:nvPr/>
        </p:nvSpPr>
        <p:spPr>
          <a:xfrm>
            <a:off x="382600" y="3348513"/>
            <a:ext cx="1946000" cy="1049600"/>
          </a:xfrm>
          <a:prstGeom prst="rect">
            <a:avLst/>
          </a:prstGeom>
          <a:noFill/>
          <a:ln>
            <a:noFill/>
          </a:ln>
        </p:spPr>
        <p:txBody>
          <a:bodyPr spcFirstLastPara="1" wrap="square" lIns="0" tIns="45700" rIns="91433" bIns="45700" anchor="t" anchorCtr="0">
            <a:noAutofit/>
          </a:bodyPr>
          <a:lstStyle/>
          <a:p>
            <a:pPr marL="0" marR="0" lvl="0" indent="0" algn="ctr" defTabSz="914400" rtl="0" eaLnBrk="1" fontAlgn="auto" latinLnBrk="0" hangingPunct="1">
              <a:lnSpc>
                <a:spcPct val="90000"/>
              </a:lnSpc>
              <a:spcBef>
                <a:spcPts val="1067"/>
              </a:spcBef>
              <a:spcAft>
                <a:spcPts val="0"/>
              </a:spcAft>
              <a:buClrTx/>
              <a:buSzTx/>
              <a:buFontTx/>
              <a:buNone/>
              <a:tabLst/>
              <a:defRPr/>
            </a:pPr>
            <a:r>
              <a:rPr kumimoji="0" lang="en" sz="2000" b="0" i="0" u="none" strike="noStrike" kern="1200" cap="none" spc="0" normalizeH="0" baseline="0" noProof="0" dirty="0">
                <a:ln>
                  <a:noFill/>
                </a:ln>
                <a:solidFill>
                  <a:srgbClr val="0C3944"/>
                </a:solidFill>
                <a:effectLst/>
                <a:uLnTx/>
                <a:uFillTx/>
                <a:latin typeface="Source Sans Pro Light"/>
                <a:ea typeface="Raleway"/>
                <a:cs typeface="Raleway"/>
                <a:sym typeface="Raleway"/>
              </a:rPr>
              <a:t>Contributeurs “bonus” pour répondre à mon enjeu</a:t>
            </a:r>
            <a:endParaRPr kumimoji="0" sz="2000" b="0" i="0" u="none" strike="noStrike" kern="1200" cap="none" spc="0" normalizeH="0" baseline="0" noProof="0" dirty="0">
              <a:ln>
                <a:noFill/>
              </a:ln>
              <a:solidFill>
                <a:srgbClr val="0C3944"/>
              </a:solidFill>
              <a:effectLst/>
              <a:uLnTx/>
              <a:uFillTx/>
              <a:latin typeface="Source Sans Pro Light"/>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86"/>
        <p:cNvGrpSpPr/>
        <p:nvPr/>
      </p:nvGrpSpPr>
      <p:grpSpPr>
        <a:xfrm>
          <a:off x="0" y="0"/>
          <a:ext cx="0" cy="0"/>
          <a:chOff x="0" y="0"/>
          <a:chExt cx="0" cy="0"/>
        </a:xfrm>
      </p:grpSpPr>
      <p:graphicFrame>
        <p:nvGraphicFramePr>
          <p:cNvPr id="2288" name="Google Shape;2288;p194"/>
          <p:cNvGraphicFramePr/>
          <p:nvPr>
            <p:extLst>
              <p:ext uri="{D42A27DB-BD31-4B8C-83A1-F6EECF244321}">
                <p14:modId xmlns:p14="http://schemas.microsoft.com/office/powerpoint/2010/main" val="3480693656"/>
              </p:ext>
            </p:extLst>
          </p:nvPr>
        </p:nvGraphicFramePr>
        <p:xfrm>
          <a:off x="138022" y="1610221"/>
          <a:ext cx="11921706" cy="4750822"/>
        </p:xfrm>
        <a:graphic>
          <a:graphicData uri="http://schemas.openxmlformats.org/drawingml/2006/table">
            <a:tbl>
              <a:tblPr firstRow="1" bandRow="1">
                <a:noFill/>
              </a:tblPr>
              <a:tblGrid>
                <a:gridCol w="1774908">
                  <a:extLst>
                    <a:ext uri="{9D8B030D-6E8A-4147-A177-3AD203B41FA5}">
                      <a16:colId xmlns:a16="http://schemas.microsoft.com/office/drawing/2014/main" val="20000"/>
                    </a:ext>
                  </a:extLst>
                </a:gridCol>
                <a:gridCol w="2198994">
                  <a:extLst>
                    <a:ext uri="{9D8B030D-6E8A-4147-A177-3AD203B41FA5}">
                      <a16:colId xmlns:a16="http://schemas.microsoft.com/office/drawing/2014/main" val="20001"/>
                    </a:ext>
                  </a:extLst>
                </a:gridCol>
                <a:gridCol w="1986951">
                  <a:extLst>
                    <a:ext uri="{9D8B030D-6E8A-4147-A177-3AD203B41FA5}">
                      <a16:colId xmlns:a16="http://schemas.microsoft.com/office/drawing/2014/main" val="20002"/>
                    </a:ext>
                  </a:extLst>
                </a:gridCol>
                <a:gridCol w="1986951">
                  <a:extLst>
                    <a:ext uri="{9D8B030D-6E8A-4147-A177-3AD203B41FA5}">
                      <a16:colId xmlns:a16="http://schemas.microsoft.com/office/drawing/2014/main" val="20003"/>
                    </a:ext>
                  </a:extLst>
                </a:gridCol>
                <a:gridCol w="1986951">
                  <a:extLst>
                    <a:ext uri="{9D8B030D-6E8A-4147-A177-3AD203B41FA5}">
                      <a16:colId xmlns:a16="http://schemas.microsoft.com/office/drawing/2014/main" val="20004"/>
                    </a:ext>
                  </a:extLst>
                </a:gridCol>
                <a:gridCol w="1986951">
                  <a:extLst>
                    <a:ext uri="{9D8B030D-6E8A-4147-A177-3AD203B41FA5}">
                      <a16:colId xmlns:a16="http://schemas.microsoft.com/office/drawing/2014/main" val="20005"/>
                    </a:ext>
                  </a:extLst>
                </a:gridCol>
              </a:tblGrid>
              <a:tr h="1947754">
                <a:tc>
                  <a:txBody>
                    <a:bodyPr/>
                    <a:lstStyle/>
                    <a:p>
                      <a:pPr marL="0" marR="0" lvl="0" indent="0" algn="ctr" rtl="0">
                        <a:spcBef>
                          <a:spcPts val="0"/>
                        </a:spcBef>
                        <a:spcAft>
                          <a:spcPts val="0"/>
                        </a:spcAft>
                        <a:buNone/>
                      </a:pPr>
                      <a:r>
                        <a:rPr lang="en" sz="1950" u="none" strike="noStrike" cap="none" dirty="0">
                          <a:latin typeface="+mn-lt"/>
                          <a:ea typeface="Raleway"/>
                          <a:cs typeface="Raleway"/>
                          <a:sym typeface="Raleway"/>
                        </a:rPr>
                        <a:t>Nom </a:t>
                      </a:r>
                      <a:endParaRPr sz="1950" dirty="0">
                        <a:latin typeface="+mn-lt"/>
                        <a:ea typeface="Raleway"/>
                        <a:cs typeface="Raleway"/>
                        <a:sym typeface="Raleway"/>
                      </a:endParaRPr>
                    </a:p>
                    <a:p>
                      <a:pPr marL="0" marR="0" lvl="0" indent="0" algn="ctr" rtl="0">
                        <a:spcBef>
                          <a:spcPts val="0"/>
                        </a:spcBef>
                        <a:spcAft>
                          <a:spcPts val="0"/>
                        </a:spcAft>
                        <a:buNone/>
                      </a:pPr>
                      <a:r>
                        <a:rPr lang="en" sz="1950" u="none" strike="noStrike" cap="none" dirty="0">
                          <a:latin typeface="+mn-lt"/>
                          <a:ea typeface="Raleway"/>
                          <a:cs typeface="Raleway"/>
                          <a:sym typeface="Raleway"/>
                        </a:rPr>
                        <a:t>partie prenante</a:t>
                      </a:r>
                      <a:endParaRPr sz="1950" u="none" strike="noStrike" cap="none" dirty="0">
                        <a:latin typeface="+mn-lt"/>
                        <a:ea typeface="Raleway"/>
                        <a:cs typeface="Raleway"/>
                        <a:sym typeface="Raleway"/>
                      </a:endParaRPr>
                    </a:p>
                  </a:txBody>
                  <a:tcPr marL="121933" marR="121933" marT="60967" marB="60967" anchor="ctr">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en" sz="1950" dirty="0">
                          <a:solidFill>
                            <a:schemeClr val="dk1"/>
                          </a:solidFill>
                          <a:latin typeface="+mn-lt"/>
                          <a:ea typeface="Raleway"/>
                          <a:cs typeface="Raleway"/>
                          <a:sym typeface="Raleway"/>
                        </a:rPr>
                        <a:t>Quel sera l’impact de mon projet sur cette partie ? </a:t>
                      </a:r>
                      <a:endParaRPr sz="1950" dirty="0">
                        <a:latin typeface="+mn-lt"/>
                        <a:ea typeface="Raleway"/>
                        <a:cs typeface="Raleway"/>
                        <a:sym typeface="Raleway"/>
                      </a:endParaRPr>
                    </a:p>
                  </a:txBody>
                  <a:tcPr marL="121933" marR="121933" marT="60967" marB="60967" anchor="ctr">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lvl="0" indent="0" algn="ctr" rtl="0">
                        <a:spcBef>
                          <a:spcPts val="0"/>
                        </a:spcBef>
                        <a:spcAft>
                          <a:spcPts val="0"/>
                        </a:spcAft>
                        <a:buClr>
                          <a:schemeClr val="dk1"/>
                        </a:buClr>
                        <a:buSzPts val="1600"/>
                        <a:buFont typeface="Arial"/>
                        <a:buNone/>
                      </a:pPr>
                      <a:r>
                        <a:rPr lang="en" sz="1950" dirty="0">
                          <a:solidFill>
                            <a:schemeClr val="dk1"/>
                          </a:solidFill>
                          <a:latin typeface="+mn-lt"/>
                          <a:ea typeface="Raleway"/>
                          <a:cs typeface="Raleway"/>
                          <a:sym typeface="Raleway"/>
                        </a:rPr>
                        <a:t>Quel intérêt cette partie prenante a-t-elle dans mon projet ?</a:t>
                      </a:r>
                      <a:endParaRPr sz="1950" dirty="0">
                        <a:latin typeface="+mn-lt"/>
                        <a:ea typeface="Raleway"/>
                        <a:cs typeface="Raleway"/>
                        <a:sym typeface="Raleway"/>
                      </a:endParaRPr>
                    </a:p>
                  </a:txBody>
                  <a:tcPr marL="121933" marR="121933" marT="60967" marB="60967" anchor="ctr">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lvl="0" indent="0" algn="ctr" rtl="0">
                        <a:spcBef>
                          <a:spcPts val="0"/>
                        </a:spcBef>
                        <a:spcAft>
                          <a:spcPts val="0"/>
                        </a:spcAft>
                        <a:buClr>
                          <a:schemeClr val="dk1"/>
                        </a:buClr>
                        <a:buSzPts val="1600"/>
                        <a:buFont typeface="Arial"/>
                        <a:buNone/>
                      </a:pPr>
                      <a:r>
                        <a:rPr lang="en" sz="1950" dirty="0">
                          <a:solidFill>
                            <a:schemeClr val="dk1"/>
                          </a:solidFill>
                          <a:latin typeface="+mn-lt"/>
                          <a:ea typeface="Raleway"/>
                          <a:cs typeface="Raleway"/>
                          <a:sym typeface="Raleway"/>
                        </a:rPr>
                        <a:t>Que peut-elle apporter pour le soutenir ?</a:t>
                      </a:r>
                      <a:endParaRPr sz="1950" dirty="0">
                        <a:latin typeface="+mn-lt"/>
                        <a:ea typeface="Raleway"/>
                        <a:cs typeface="Raleway"/>
                        <a:sym typeface="Raleway"/>
                      </a:endParaRPr>
                    </a:p>
                  </a:txBody>
                  <a:tcPr marL="121933" marR="121933" marT="60967" marB="60967" anchor="ctr">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lvl="0" indent="0" algn="ctr" rtl="0">
                        <a:spcBef>
                          <a:spcPts val="0"/>
                        </a:spcBef>
                        <a:spcAft>
                          <a:spcPts val="0"/>
                        </a:spcAft>
                        <a:buClr>
                          <a:schemeClr val="dk1"/>
                        </a:buClr>
                        <a:buSzPts val="1600"/>
                        <a:buFont typeface="Arial"/>
                        <a:buNone/>
                      </a:pPr>
                      <a:r>
                        <a:rPr lang="en" sz="1950" dirty="0">
                          <a:solidFill>
                            <a:schemeClr val="dk1"/>
                          </a:solidFill>
                          <a:latin typeface="+mn-lt"/>
                          <a:ea typeface="Raleway"/>
                          <a:cs typeface="Raleway"/>
                          <a:sym typeface="Raleway"/>
                        </a:rPr>
                        <a:t>Qu’est-ce qui peut la motiver ?</a:t>
                      </a:r>
                      <a:endParaRPr sz="1950" dirty="0">
                        <a:latin typeface="+mn-lt"/>
                        <a:ea typeface="Raleway"/>
                        <a:cs typeface="Raleway"/>
                        <a:sym typeface="Raleway"/>
                      </a:endParaRPr>
                    </a:p>
                  </a:txBody>
                  <a:tcPr marL="121933" marR="121933" marT="60967" marB="60967" anchor="ctr">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en" sz="1950" dirty="0">
                          <a:solidFill>
                            <a:schemeClr val="dk1"/>
                          </a:solidFill>
                          <a:latin typeface="+mn-lt"/>
                          <a:ea typeface="Raleway"/>
                          <a:cs typeface="Raleway"/>
                          <a:sym typeface="Raleway"/>
                        </a:rPr>
                        <a:t>Quel argument pourrait la convaincre de contribuer ?</a:t>
                      </a:r>
                      <a:endParaRPr sz="1950" dirty="0">
                        <a:latin typeface="+mn-lt"/>
                        <a:ea typeface="Raleway"/>
                        <a:cs typeface="Raleway"/>
                        <a:sym typeface="Raleway"/>
                      </a:endParaRPr>
                    </a:p>
                  </a:txBody>
                  <a:tcPr marL="121933" marR="121933" marT="60967" marB="60967" anchor="ctr">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0"/>
                  </a:ext>
                </a:extLst>
              </a:tr>
              <a:tr h="934356">
                <a:tc>
                  <a:txBody>
                    <a:bodyPr/>
                    <a:lstStyle/>
                    <a:p>
                      <a:pPr marL="0" marR="0" lvl="0" indent="0" algn="l" rtl="0">
                        <a:spcBef>
                          <a:spcPts val="0"/>
                        </a:spcBef>
                        <a:spcAft>
                          <a:spcPts val="0"/>
                        </a:spcAft>
                        <a:buNone/>
                      </a:pPr>
                      <a:endParaRPr sz="1300" dirty="0">
                        <a:latin typeface="Raleway"/>
                        <a:ea typeface="Raleway"/>
                        <a:cs typeface="Raleway"/>
                        <a:sym typeface="Raleway"/>
                      </a:endParaRPr>
                    </a:p>
                    <a:p>
                      <a:pPr marL="0" marR="0" lvl="0" indent="0" algn="l" rtl="0">
                        <a:spcBef>
                          <a:spcPts val="0"/>
                        </a:spcBef>
                        <a:spcAft>
                          <a:spcPts val="0"/>
                        </a:spcAft>
                        <a:buNone/>
                      </a:pPr>
                      <a:endParaRPr sz="1300" dirty="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lgn="ctr">
                      <a:solidFill>
                        <a:srgbClr val="000000"/>
                      </a:solidFill>
                      <a:prstDash val="dot"/>
                      <a:round/>
                      <a:headEnd type="none" w="sm" len="sm"/>
                      <a:tailEnd type="none" w="sm" len="sm"/>
                    </a:lnR>
                    <a:lnT w="19050" cap="flat" cmpd="sng" algn="ctr">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lgn="ctr">
                      <a:solidFill>
                        <a:srgbClr val="000000"/>
                      </a:solidFill>
                      <a:prstDash val="dot"/>
                      <a:round/>
                      <a:headEnd type="none" w="sm" len="sm"/>
                      <a:tailEnd type="none" w="sm" len="sm"/>
                    </a:lnL>
                    <a:lnR w="19050" cap="flat" cmpd="sng" algn="ctr">
                      <a:solidFill>
                        <a:srgbClr val="000000"/>
                      </a:solidFill>
                      <a:prstDash val="dot"/>
                      <a:round/>
                      <a:headEnd type="none" w="sm" len="sm"/>
                      <a:tailEnd type="none" w="sm" len="sm"/>
                    </a:lnR>
                    <a:lnT w="19050" cap="flat" cmpd="sng" algn="ctr">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lgn="ctr">
                      <a:solidFill>
                        <a:srgbClr val="000000"/>
                      </a:solidFill>
                      <a:prstDash val="dot"/>
                      <a:round/>
                      <a:headEnd type="none" w="sm" len="sm"/>
                      <a:tailEnd type="none" w="sm" len="sm"/>
                    </a:lnL>
                    <a:lnR w="19050" cap="flat" cmpd="sng" algn="ctr">
                      <a:solidFill>
                        <a:srgbClr val="000000"/>
                      </a:solidFill>
                      <a:prstDash val="dot"/>
                      <a:round/>
                      <a:headEnd type="none" w="sm" len="sm"/>
                      <a:tailEnd type="none" w="sm" len="sm"/>
                    </a:lnR>
                    <a:lnT w="19050" cap="flat" cmpd="sng" algn="ctr">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lgn="ctr">
                      <a:solidFill>
                        <a:srgbClr val="000000"/>
                      </a:solidFill>
                      <a:prstDash val="dot"/>
                      <a:round/>
                      <a:headEnd type="none" w="sm" len="sm"/>
                      <a:tailEnd type="none" w="sm" len="sm"/>
                    </a:lnL>
                    <a:lnR w="19050" cap="flat" cmpd="sng" algn="ctr">
                      <a:solidFill>
                        <a:srgbClr val="000000"/>
                      </a:solidFill>
                      <a:prstDash val="dot"/>
                      <a:round/>
                      <a:headEnd type="none" w="sm" len="sm"/>
                      <a:tailEnd type="none" w="sm" len="sm"/>
                    </a:lnR>
                    <a:lnT w="19050" cap="flat" cmpd="sng" algn="ctr">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dirty="0">
                        <a:latin typeface="Raleway"/>
                        <a:ea typeface="Raleway"/>
                        <a:cs typeface="Raleway"/>
                        <a:sym typeface="Raleway"/>
                      </a:endParaRPr>
                    </a:p>
                  </a:txBody>
                  <a:tcPr marL="121933" marR="121933" marT="60967" marB="60967">
                    <a:lnL w="19050" cap="flat" cmpd="sng" algn="ctr">
                      <a:solidFill>
                        <a:srgbClr val="000000"/>
                      </a:solidFill>
                      <a:prstDash val="dot"/>
                      <a:round/>
                      <a:headEnd type="none" w="sm" len="sm"/>
                      <a:tailEnd type="none" w="sm" len="sm"/>
                    </a:lnL>
                    <a:lnR w="19050" cap="flat" cmpd="sng" algn="ctr">
                      <a:solidFill>
                        <a:srgbClr val="000000"/>
                      </a:solidFill>
                      <a:prstDash val="dot"/>
                      <a:round/>
                      <a:headEnd type="none" w="sm" len="sm"/>
                      <a:tailEnd type="none" w="sm" len="sm"/>
                    </a:lnR>
                    <a:lnT w="19050" cap="flat" cmpd="sng" algn="ctr">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dirty="0">
                        <a:latin typeface="Raleway"/>
                        <a:ea typeface="Raleway"/>
                        <a:cs typeface="Raleway"/>
                        <a:sym typeface="Raleway"/>
                      </a:endParaRPr>
                    </a:p>
                  </a:txBody>
                  <a:tcPr marL="121933" marR="121933" marT="60967" marB="60967">
                    <a:lnL w="19050" cap="flat" cmpd="sng" algn="ctr">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lgn="ctr">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extLst>
                  <a:ext uri="{0D108BD9-81ED-4DB2-BD59-A6C34878D82A}">
                    <a16:rowId xmlns:a16="http://schemas.microsoft.com/office/drawing/2014/main" val="10001"/>
                  </a:ext>
                </a:extLst>
              </a:tr>
              <a:tr h="934356">
                <a:tc>
                  <a:txBody>
                    <a:bodyPr/>
                    <a:lstStyle/>
                    <a:p>
                      <a:pPr marL="0" marR="0" lvl="0" indent="0" algn="l" rtl="0">
                        <a:spcBef>
                          <a:spcPts val="0"/>
                        </a:spcBef>
                        <a:spcAft>
                          <a:spcPts val="0"/>
                        </a:spcAft>
                        <a:buNone/>
                      </a:pPr>
                      <a:endParaRPr sz="1300">
                        <a:latin typeface="Raleway"/>
                        <a:ea typeface="Raleway"/>
                        <a:cs typeface="Raleway"/>
                        <a:sym typeface="Raleway"/>
                      </a:endParaRPr>
                    </a:p>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spcBef>
                          <a:spcPts val="0"/>
                        </a:spcBef>
                        <a:spcAft>
                          <a:spcPts val="0"/>
                        </a:spcAft>
                        <a:buNone/>
                      </a:pPr>
                      <a:endParaRPr sz="1300" dirty="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spcBef>
                          <a:spcPts val="0"/>
                        </a:spcBef>
                        <a:spcAft>
                          <a:spcPts val="0"/>
                        </a:spcAft>
                        <a:buNone/>
                      </a:pPr>
                      <a:endParaRPr sz="1300" dirty="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2"/>
                  </a:ext>
                </a:extLst>
              </a:tr>
              <a:tr h="934356">
                <a:tc>
                  <a:txBody>
                    <a:bodyPr/>
                    <a:lstStyle/>
                    <a:p>
                      <a:pPr marL="0" marR="0" lvl="0" indent="0" algn="l" rtl="0">
                        <a:spcBef>
                          <a:spcPts val="0"/>
                        </a:spcBef>
                        <a:spcAft>
                          <a:spcPts val="0"/>
                        </a:spcAft>
                        <a:buNone/>
                      </a:pPr>
                      <a:endParaRPr sz="1300" dirty="0">
                        <a:latin typeface="Raleway"/>
                        <a:ea typeface="Raleway"/>
                        <a:cs typeface="Raleway"/>
                        <a:sym typeface="Raleway"/>
                      </a:endParaRPr>
                    </a:p>
                    <a:p>
                      <a:pPr marL="0" marR="0" lvl="0" indent="0" algn="l" rtl="0">
                        <a:spcBef>
                          <a:spcPts val="0"/>
                        </a:spcBef>
                        <a:spcAft>
                          <a:spcPts val="0"/>
                        </a:spcAft>
                        <a:buNone/>
                      </a:pPr>
                      <a:endParaRPr sz="1300" dirty="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dirty="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300" dirty="0">
                        <a:latin typeface="Raleway"/>
                        <a:ea typeface="Raleway"/>
                        <a:cs typeface="Raleway"/>
                        <a:sym typeface="Raleway"/>
                      </a:endParaRPr>
                    </a:p>
                  </a:txBody>
                  <a:tcPr marL="121933" marR="121933" marT="60967" marB="60967">
                    <a:lnL w="19050" cap="flat" cmpd="sng">
                      <a:solidFill>
                        <a:srgbClr val="000000"/>
                      </a:solidFill>
                      <a:prstDash val="dot"/>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dot"/>
                      <a:round/>
                      <a:headEnd type="none" w="sm" len="sm"/>
                      <a:tailEnd type="none" w="sm" len="sm"/>
                    </a:lnB>
                    <a:solidFill>
                      <a:srgbClr val="FFFFFF"/>
                    </a:solidFill>
                  </a:tcPr>
                </a:tc>
                <a:extLst>
                  <a:ext uri="{0D108BD9-81ED-4DB2-BD59-A6C34878D82A}">
                    <a16:rowId xmlns:a16="http://schemas.microsoft.com/office/drawing/2014/main" val="10003"/>
                  </a:ext>
                </a:extLst>
              </a:tr>
            </a:tbl>
          </a:graphicData>
        </a:graphic>
      </p:graphicFrame>
      <p:sp>
        <p:nvSpPr>
          <p:cNvPr id="2" name="Google Shape;2092;p175">
            <a:extLst>
              <a:ext uri="{FF2B5EF4-FFF2-40B4-BE49-F238E27FC236}">
                <a16:creationId xmlns:a16="http://schemas.microsoft.com/office/drawing/2014/main" id="{49F314CC-75D3-B5C3-3C86-3FC2076CAD24}"/>
              </a:ext>
            </a:extLst>
          </p:cNvPr>
          <p:cNvSpPr txBox="1"/>
          <p:nvPr/>
        </p:nvSpPr>
        <p:spPr>
          <a:xfrm>
            <a:off x="450000" y="334800"/>
            <a:ext cx="11450452" cy="1049600"/>
          </a:xfrm>
          <a:prstGeom prst="rect">
            <a:avLst/>
          </a:prstGeom>
          <a:noFill/>
          <a:ln>
            <a:noFill/>
          </a:ln>
        </p:spPr>
        <p:txBody>
          <a:bodyPr spcFirstLastPara="1" wrap="square" lIns="0" tIns="45700" rIns="91433" bIns="45700" anchor="t" anchorCtr="0">
            <a:noAutofit/>
          </a:bodyPr>
          <a:lstStyle/>
          <a:p>
            <a:pPr marL="0" marR="0" lvl="0" indent="0" algn="l" defTabSz="914400" rtl="0" eaLnBrk="1" fontAlgn="auto" latinLnBrk="0" hangingPunct="1">
              <a:lnSpc>
                <a:spcPct val="90000"/>
              </a:lnSpc>
              <a:spcBef>
                <a:spcPts val="1067"/>
              </a:spcBef>
              <a:spcAft>
                <a:spcPts val="0"/>
              </a:spcAft>
              <a:buClrTx/>
              <a:buSzTx/>
              <a:buFontTx/>
              <a:buNone/>
              <a:tabLst/>
              <a:defRPr/>
            </a:pPr>
            <a:r>
              <a:rPr lang="en" sz="3200" dirty="0">
                <a:solidFill>
                  <a:srgbClr val="00004D"/>
                </a:solidFill>
                <a:latin typeface="Paris2024 Semibold" panose="02010703030201020103" pitchFamily="50" charset="0"/>
                <a:ea typeface="Raleway"/>
                <a:cs typeface="Raleway"/>
                <a:sym typeface="Raleway"/>
              </a:rPr>
              <a:t>Comprendre ses parties prenante</a:t>
            </a:r>
          </a:p>
          <a:p>
            <a:pPr marL="0" marR="0" lvl="0" indent="0" algn="l" defTabSz="914400" rtl="0" eaLnBrk="1" fontAlgn="auto" latinLnBrk="0" hangingPunct="1">
              <a:lnSpc>
                <a:spcPct val="90000"/>
              </a:lnSpc>
              <a:spcBef>
                <a:spcPts val="1067"/>
              </a:spcBef>
              <a:spcAft>
                <a:spcPts val="0"/>
              </a:spcAft>
              <a:buClrTx/>
              <a:buSzTx/>
              <a:buFontTx/>
              <a:buNone/>
              <a:tabLst/>
              <a:defRPr/>
            </a:pPr>
            <a:r>
              <a:rPr kumimoji="0" lang="en" sz="2400" b="0" i="0" u="none" strike="noStrike" kern="1200" cap="none" spc="0" normalizeH="0" baseline="0" noProof="0" dirty="0">
                <a:ln>
                  <a:noFill/>
                </a:ln>
                <a:solidFill>
                  <a:schemeClr val="accent3"/>
                </a:solidFill>
                <a:effectLst/>
                <a:uLnTx/>
                <a:uFillTx/>
                <a:latin typeface="Paris2024 Semibold" panose="02010703030201020103" pitchFamily="50" charset="0"/>
                <a:ea typeface="Raleway"/>
                <a:cs typeface="Raleway"/>
                <a:sym typeface="Raleway"/>
              </a:rPr>
              <a:t>Choisissez </a:t>
            </a:r>
            <a:r>
              <a:rPr lang="en" sz="2400" dirty="0">
                <a:solidFill>
                  <a:schemeClr val="accent3"/>
                </a:solidFill>
                <a:latin typeface="Paris2024 Semibold" panose="02010703030201020103" pitchFamily="50" charset="0"/>
                <a:ea typeface="Raleway"/>
                <a:cs typeface="Raleway"/>
                <a:sym typeface="Raleway"/>
              </a:rPr>
              <a:t>1 à 3 acteurs prioritaires et essayez de comprendre leur fonctionnement</a:t>
            </a:r>
            <a:endParaRPr kumimoji="0" sz="2400" b="0" i="0" u="none" strike="noStrike" kern="1200" cap="none" spc="0" normalizeH="0" baseline="0" noProof="0" dirty="0">
              <a:ln>
                <a:noFill/>
              </a:ln>
              <a:solidFill>
                <a:schemeClr val="accent3"/>
              </a:solidFill>
              <a:effectLst/>
              <a:uLnTx/>
              <a:uFillTx/>
              <a:latin typeface="Paris2024 Semibold" panose="02010703030201020103" pitchFamily="50" charset="0"/>
              <a:ea typeface="Raleway"/>
              <a:cs typeface="Raleway"/>
              <a:sym typeface="Raleway"/>
            </a:endParaRPr>
          </a:p>
        </p:txBody>
      </p:sp>
    </p:spTree>
  </p:cSld>
  <p:clrMapOvr>
    <a:masterClrMapping/>
  </p:clrMapOvr>
</p:sld>
</file>

<file path=ppt/theme/theme1.xml><?xml version="1.0" encoding="utf-8"?>
<a:theme xmlns:a="http://schemas.openxmlformats.org/drawingml/2006/main" name="1_Thème Office">
  <a:themeElements>
    <a:clrScheme name="Impact">
      <a:dk1>
        <a:srgbClr val="000000"/>
      </a:dk1>
      <a:lt1>
        <a:srgbClr val="FFFFFF"/>
      </a:lt1>
      <a:dk2>
        <a:srgbClr val="D6C377"/>
      </a:dk2>
      <a:lt2>
        <a:srgbClr val="FFFFFF"/>
      </a:lt2>
      <a:accent1>
        <a:srgbClr val="0069FF"/>
      </a:accent1>
      <a:accent2>
        <a:srgbClr val="00004D"/>
      </a:accent2>
      <a:accent3>
        <a:srgbClr val="3EDE8E"/>
      </a:accent3>
      <a:accent4>
        <a:srgbClr val="0069FF"/>
      </a:accent4>
      <a:accent5>
        <a:srgbClr val="00004D"/>
      </a:accent5>
      <a:accent6>
        <a:srgbClr val="3EDE8E"/>
      </a:accent6>
      <a:hlink>
        <a:srgbClr val="0069FF"/>
      </a:hlink>
      <a:folHlink>
        <a:srgbClr val="1A18BA"/>
      </a:folHlink>
    </a:clrScheme>
    <a:fontScheme name="Paris2024">
      <a:majorFont>
        <a:latin typeface="Paris2024"/>
        <a:ea typeface=""/>
        <a:cs typeface=""/>
      </a:majorFont>
      <a:minorFont>
        <a:latin typeface="Source Sans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3"/>
        </a:solidFill>
        <a:ln>
          <a:noFill/>
        </a:ln>
      </a:spPr>
      <a:bodyPr lIns="0" rIns="0" rtlCol="0" anchor="ctr"/>
      <a:lstStyle>
        <a:defPPr algn="ctr">
          <a:defRPr b="1" dirty="0">
            <a:latin typeface="Source Sans Pro" panose="020B0503030403020204" pitchFamily="34" charset="77"/>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rIns="0" rtlCol="0">
        <a:spAutoFit/>
      </a:bodyPr>
      <a:lstStyle>
        <a:defPPr algn="l">
          <a:defRPr sz="1600" b="0" i="0" dirty="0" err="1" smtClean="0">
            <a:latin typeface="Source Sans Pro Light" panose="020B0403030403020204" pitchFamily="34" charset="77"/>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C14F3DC6D054A4187DE70C447853B46" ma:contentTypeVersion="7" ma:contentTypeDescription="Crée un document." ma:contentTypeScope="" ma:versionID="950ebb1ccf33034a2e15b553e1d469f5">
  <xsd:schema xmlns:xsd="http://www.w3.org/2001/XMLSchema" xmlns:xs="http://www.w3.org/2001/XMLSchema" xmlns:p="http://schemas.microsoft.com/office/2006/metadata/properties" xmlns:ns3="910476d7-66ef-4aaf-a02f-af476037e21c" xmlns:ns4="7d4a664d-46a7-4a4a-9199-d4ddcf4b330b" targetNamespace="http://schemas.microsoft.com/office/2006/metadata/properties" ma:root="true" ma:fieldsID="012e412cdb281a101714921662ac422b" ns3:_="" ns4:_="">
    <xsd:import namespace="910476d7-66ef-4aaf-a02f-af476037e21c"/>
    <xsd:import namespace="7d4a664d-46a7-4a4a-9199-d4ddcf4b330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0476d7-66ef-4aaf-a02f-af476037e2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4a664d-46a7-4a4a-9199-d4ddcf4b330b"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SharingHintHash" ma:index="14"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2D3224-A72F-4F4D-86A0-AE87DF310E3D}">
  <ds:schemaRefs>
    <ds:schemaRef ds:uri="http://schemas.microsoft.com/sharepoint/v3/contenttype/forms"/>
  </ds:schemaRefs>
</ds:datastoreItem>
</file>

<file path=customXml/itemProps2.xml><?xml version="1.0" encoding="utf-8"?>
<ds:datastoreItem xmlns:ds="http://schemas.openxmlformats.org/officeDocument/2006/customXml" ds:itemID="{4119A710-8A28-47A5-959F-2AA140E3BE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0476d7-66ef-4aaf-a02f-af476037e21c"/>
    <ds:schemaRef ds:uri="7d4a664d-46a7-4a4a-9199-d4ddcf4b33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BF25D5-D9F3-42DA-9E54-3A80C52C1BA2}">
  <ds:schemaRefs>
    <ds:schemaRef ds:uri="http://www.w3.org/XML/1998/namespace"/>
    <ds:schemaRef ds:uri="http://schemas.microsoft.com/office/2006/documentManagement/types"/>
    <ds:schemaRef ds:uri="910476d7-66ef-4aaf-a02f-af476037e21c"/>
    <ds:schemaRef ds:uri="http://purl.org/dc/terms/"/>
    <ds:schemaRef ds:uri="http://schemas.openxmlformats.org/package/2006/metadata/core-properties"/>
    <ds:schemaRef ds:uri="http://purl.org/dc/elements/1.1/"/>
    <ds:schemaRef ds:uri="http://schemas.microsoft.com/office/infopath/2007/PartnerControls"/>
    <ds:schemaRef ds:uri="7d4a664d-46a7-4a4a-9199-d4ddcf4b330b"/>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38</TotalTime>
  <Words>485</Words>
  <Application>Microsoft Office PowerPoint</Application>
  <PresentationFormat>Grand écran</PresentationFormat>
  <Paragraphs>50</Paragraphs>
  <Slides>5</Slides>
  <Notes>4</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5</vt:i4>
      </vt:variant>
    </vt:vector>
  </HeadingPairs>
  <TitlesOfParts>
    <vt:vector size="16" baseType="lpstr">
      <vt:lpstr>Arial</vt:lpstr>
      <vt:lpstr>Calibri</vt:lpstr>
      <vt:lpstr>Century Gothic</vt:lpstr>
      <vt:lpstr>Paris2024</vt:lpstr>
      <vt:lpstr>Paris2024 Light</vt:lpstr>
      <vt:lpstr>Paris2024 Semibold</vt:lpstr>
      <vt:lpstr>Raleway</vt:lpstr>
      <vt:lpstr>Roboto</vt:lpstr>
      <vt:lpstr>Source Sans Pro</vt:lpstr>
      <vt:lpstr>Source Sans Pro Light</vt:lpstr>
      <vt:lpstr>1_Thème Office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Découvrir son ecosysteme pour developer des alliances stratégiques </dc:title>
  <dc:creator>Clémence Picard</dc:creator>
  <cp:lastModifiedBy>Clémence Picard</cp:lastModifiedBy>
  <cp:revision>3</cp:revision>
  <dcterms:created xsi:type="dcterms:W3CDTF">2023-02-16T16:20:34Z</dcterms:created>
  <dcterms:modified xsi:type="dcterms:W3CDTF">2023-02-21T17:04:29Z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0x0101003C14F3DC6D054A4187DE70C447853B46</vt:lpwstr>
  </property>
</Properties>
</file>